
<file path=[Content_Types].xml><?xml version="1.0" encoding="utf-8"?>
<Types xmlns="http://schemas.openxmlformats.org/package/2006/content-types">
  <Default Extension="xml" ContentType="application/xml"/>
  <Default Extension="jpeg" ContentType="image/jpeg"/>
  <Default Extension="rels" ContentType="application/vnd.openxmlformats-package.relationships+xml"/>
  <Default Extension="vml" ContentType="application/vnd.openxmlformats-officedocument.vmlDrawing"/>
  <Default Extension="docx" ContentType="application/vnd.openxmlformats-officedocument.wordprocessingml.document"/>
  <Default Extension="bin" ContentType="application/vnd.openxmlformats-officedocument.presentationml.printerSettings"/>
  <Default Extension="png" ContentType="image/p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handoutMasterIdLst>
    <p:handoutMasterId r:id="rId18"/>
  </p:handoutMasterIdLst>
  <p:sldIdLst>
    <p:sldId id="256" r:id="rId2"/>
    <p:sldId id="257" r:id="rId3"/>
    <p:sldId id="258" r:id="rId4"/>
    <p:sldId id="259" r:id="rId5"/>
    <p:sldId id="260" r:id="rId6"/>
    <p:sldId id="271" r:id="rId7"/>
    <p:sldId id="270" r:id="rId8"/>
    <p:sldId id="267" r:id="rId9"/>
    <p:sldId id="261" r:id="rId10"/>
    <p:sldId id="262" r:id="rId11"/>
    <p:sldId id="263" r:id="rId12"/>
    <p:sldId id="264" r:id="rId13"/>
    <p:sldId id="265" r:id="rId14"/>
    <p:sldId id="266" r:id="rId15"/>
    <p:sldId id="268" r:id="rId16"/>
    <p:sldId id="269" r:id="rId1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prnPr prnWhat="handouts9" frameSlides="1"/>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91" d="100"/>
          <a:sy n="91" d="100"/>
        </p:scale>
        <p:origin x="-232" y="-1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presProps" Target="presProps.xml"/><Relationship Id="rId21" Type="http://schemas.openxmlformats.org/officeDocument/2006/relationships/viewProps" Target="viewProps.xml"/><Relationship Id="rId22" Type="http://schemas.openxmlformats.org/officeDocument/2006/relationships/theme" Target="theme/theme1.xml"/><Relationship Id="rId23"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handoutMaster" Target="handoutMasters/handoutMaster1.xml"/><Relationship Id="rId19" Type="http://schemas.openxmlformats.org/officeDocument/2006/relationships/printerSettings" Target="printerSettings/printerSettings1.bin"/><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png"/></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C0C4E7A5-6E45-544E-99D6-74A3B5B6CEFD}" type="datetimeFigureOut">
              <a:rPr lang="en-US" smtClean="0"/>
              <a:t>9/25/12</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D4EBE847-ADF3-1146-B287-B3CBF4448A11}" type="slidenum">
              <a:rPr lang="en-US" smtClean="0"/>
              <a:t>‹#›</a:t>
            </a:fld>
            <a:endParaRPr lang="en-US"/>
          </a:p>
        </p:txBody>
      </p:sp>
    </p:spTree>
    <p:extLst>
      <p:ext uri="{BB962C8B-B14F-4D97-AF65-F5344CB8AC3E}">
        <p14:creationId xmlns:p14="http://schemas.microsoft.com/office/powerpoint/2010/main" val="2088300622"/>
      </p:ext>
    </p:extLst>
  </p:cSld>
  <p:clrMap bg1="lt1" tx1="dk1" bg2="lt2" tx2="dk2" accent1="accent1" accent2="accent2" accent3="accent3" accent4="accent4" accent5="accent5" accent6="accent6" hlink="hlink" folHlink="folHlink"/>
</p:handoutMaster>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p:nvPr/>
        </p:nvSpPr>
        <p:spPr>
          <a:xfrm>
            <a:off x="3186953" y="268288"/>
            <a:ext cx="5669280" cy="39003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268940" y="268288"/>
            <a:ext cx="182880" cy="388685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ctrTitle"/>
          </p:nvPr>
        </p:nvSpPr>
        <p:spPr>
          <a:xfrm>
            <a:off x="3200400" y="4208929"/>
            <a:ext cx="5458968" cy="1048684"/>
          </a:xfrm>
        </p:spPr>
        <p:txBody>
          <a:bodyPr vert="horz" lIns="91440" tIns="45720" rIns="91440" bIns="45720" rtlCol="0" anchor="b" anchorCtr="0">
            <a:normAutofit/>
          </a:bodyPr>
          <a:lstStyle>
            <a:lvl1pPr algn="l" defTabSz="914400" rtl="0" eaLnBrk="1" latinLnBrk="0" hangingPunct="1">
              <a:spcBef>
                <a:spcPct val="0"/>
              </a:spcBef>
              <a:buNone/>
              <a:defRPr sz="4600" kern="1200">
                <a:solidFill>
                  <a:schemeClr val="accent1"/>
                </a:solidFill>
                <a:latin typeface="+mj-lt"/>
                <a:ea typeface="+mj-ea"/>
                <a:cs typeface="+mj-cs"/>
              </a:defRPr>
            </a:lvl1pPr>
          </a:lstStyle>
          <a:p>
            <a:r>
              <a:rPr lang="en-US" smtClean="0"/>
              <a:t>Click to edit Master title style</a:t>
            </a:r>
            <a:endParaRPr/>
          </a:p>
        </p:txBody>
      </p:sp>
      <p:sp>
        <p:nvSpPr>
          <p:cNvPr id="3" name="Subtitle 2"/>
          <p:cNvSpPr>
            <a:spLocks noGrp="1"/>
          </p:cNvSpPr>
          <p:nvPr>
            <p:ph type="subTitle" idx="1"/>
          </p:nvPr>
        </p:nvSpPr>
        <p:spPr>
          <a:xfrm>
            <a:off x="3200400" y="5257800"/>
            <a:ext cx="5458968" cy="621792"/>
          </a:xfrm>
        </p:spPr>
        <p:txBody>
          <a:bodyPr vert="horz" lIns="91440" tIns="45720" rIns="91440" bIns="45720" rtlCol="0">
            <a:normAutofit/>
          </a:bodyPr>
          <a:lstStyle>
            <a:lvl1pPr marL="0" indent="0" algn="l" defTabSz="914400" rtl="0" eaLnBrk="1" latinLnBrk="0" hangingPunct="1">
              <a:spcBef>
                <a:spcPts val="0"/>
              </a:spcBef>
              <a:buClr>
                <a:schemeClr val="accent1"/>
              </a:buClr>
              <a:buSzPct val="100000"/>
              <a:buFont typeface="Wingdings 2" pitchFamily="18" charset="2"/>
              <a:buNone/>
              <a:defRPr sz="1600" kern="1200">
                <a:solidFill>
                  <a:schemeClr val="tx2"/>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3276600" y="390525"/>
            <a:ext cx="5504688" cy="365125"/>
          </a:xfrm>
        </p:spPr>
        <p:txBody>
          <a:bodyPr vert="horz" lIns="91440" tIns="45720" rIns="91440" bIns="45720" rtlCol="0" anchor="ctr"/>
          <a:lstStyle>
            <a:lvl1pPr marL="0" algn="r" defTabSz="914400" rtl="0" eaLnBrk="1" latinLnBrk="0" hangingPunct="1">
              <a:defRPr sz="2200" b="0" kern="1200" baseline="0">
                <a:solidFill>
                  <a:schemeClr val="bg1"/>
                </a:solidFill>
                <a:latin typeface="+mn-lt"/>
                <a:ea typeface="+mn-ea"/>
                <a:cs typeface="+mn-cs"/>
              </a:defRPr>
            </a:lvl1pPr>
          </a:lstStyle>
          <a:p>
            <a:fld id="{B1A24CD3-204F-4468-8EE4-28A6668D006A}" type="datetimeFigureOut">
              <a:rPr lang="en-US" smtClean="0"/>
              <a:t>9/25/12</a:t>
            </a:fld>
            <a:endParaRPr lang="en-US"/>
          </a:p>
        </p:txBody>
      </p:sp>
      <p:sp>
        <p:nvSpPr>
          <p:cNvPr id="5" name="Footer Placeholder 4"/>
          <p:cNvSpPr>
            <a:spLocks noGrp="1"/>
          </p:cNvSpPr>
          <p:nvPr>
            <p:ph type="ftr" sz="quarter" idx="11"/>
          </p:nvPr>
        </p:nvSpPr>
        <p:spPr>
          <a:xfrm>
            <a:off x="3218688" y="6356350"/>
            <a:ext cx="4736592" cy="365125"/>
          </a:xfrm>
        </p:spPr>
        <p:txBody>
          <a:bodyPr vert="horz" lIns="91440" tIns="45720" rIns="91440" bIns="45720" rtlCol="0" anchor="ctr"/>
          <a:lstStyle>
            <a:lvl1pPr marL="0" algn="l" defTabSz="914400" rtl="0" eaLnBrk="1" latinLnBrk="0" hangingPunct="1">
              <a:defRPr sz="1100" b="1" kern="1200">
                <a:solidFill>
                  <a:schemeClr val="tx2">
                    <a:lumMod val="60000"/>
                    <a:lumOff val="40000"/>
                  </a:schemeClr>
                </a:solidFill>
                <a:latin typeface="+mn-lt"/>
                <a:ea typeface="+mn-ea"/>
                <a:cs typeface="+mn-cs"/>
              </a:defRPr>
            </a:lvl1pPr>
          </a:lstStyle>
          <a:p>
            <a:endParaRPr lang="en-US"/>
          </a:p>
        </p:txBody>
      </p:sp>
      <p:sp>
        <p:nvSpPr>
          <p:cNvPr id="6" name="Slide Number Placeholder 5"/>
          <p:cNvSpPr>
            <a:spLocks noGrp="1"/>
          </p:cNvSpPr>
          <p:nvPr>
            <p:ph type="sldNum" sz="quarter" idx="12"/>
          </p:nvPr>
        </p:nvSpPr>
        <p:spPr>
          <a:xfrm>
            <a:off x="8256494" y="6356350"/>
            <a:ext cx="685800" cy="365125"/>
          </a:xfrm>
        </p:spPr>
        <p:txBody>
          <a:bodyPr vert="horz" lIns="91440" tIns="45720" rIns="91440" bIns="45720" rtlCol="0" anchor="ctr"/>
          <a:lstStyle>
            <a:lvl1pPr marL="0" algn="r" defTabSz="914400" rtl="0" eaLnBrk="1" latinLnBrk="0" hangingPunct="1">
              <a:defRPr sz="1100" b="1" kern="1200">
                <a:solidFill>
                  <a:schemeClr val="tx2">
                    <a:lumMod val="60000"/>
                    <a:lumOff val="40000"/>
                  </a:schemeClr>
                </a:solidFill>
                <a:latin typeface="+mn-lt"/>
                <a:ea typeface="+mn-ea"/>
                <a:cs typeface="+mn-cs"/>
              </a:defRPr>
            </a:lvl1pPr>
          </a:lstStyle>
          <a:p>
            <a:fld id="{57AF16DE-A0D5-4438-950F-5B1E159C2C28}"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3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28244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9/25/12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9" name="Content Placeholder 2"/>
          <p:cNvSpPr>
            <a:spLocks noGrp="1"/>
          </p:cNvSpPr>
          <p:nvPr>
            <p:ph sz="half" idx="13"/>
          </p:nvPr>
        </p:nvSpPr>
        <p:spPr>
          <a:xfrm>
            <a:off x="428244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0" name="Content Placeholder 2"/>
          <p:cNvSpPr>
            <a:spLocks noGrp="1"/>
          </p:cNvSpPr>
          <p:nvPr>
            <p:ph sz="half" idx="14"/>
          </p:nvPr>
        </p:nvSpPr>
        <p:spPr>
          <a:xfrm>
            <a:off x="45720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4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28244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9/25/12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9" name="Content Placeholder 2"/>
          <p:cNvSpPr>
            <a:spLocks noGrp="1"/>
          </p:cNvSpPr>
          <p:nvPr>
            <p:ph sz="half" idx="13"/>
          </p:nvPr>
        </p:nvSpPr>
        <p:spPr>
          <a:xfrm>
            <a:off x="428244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1" name="Content Placeholder 2"/>
          <p:cNvSpPr>
            <a:spLocks noGrp="1"/>
          </p:cNvSpPr>
          <p:nvPr>
            <p:ph sz="half" idx="14"/>
          </p:nvPr>
        </p:nvSpPr>
        <p:spPr>
          <a:xfrm>
            <a:off x="45720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2" name="Content Placeholder 2"/>
          <p:cNvSpPr>
            <a:spLocks noGrp="1"/>
          </p:cNvSpPr>
          <p:nvPr>
            <p:ph sz="half" idx="15"/>
          </p:nvPr>
        </p:nvSpPr>
        <p:spPr>
          <a:xfrm>
            <a:off x="45720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6" name="Rectangle 5"/>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B1A24CD3-204F-4468-8EE4-28A6668D006A}" type="datetimeFigureOut">
              <a:rPr lang="en-US" smtClean="0"/>
              <a:t>9/25/12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Rectangle 4"/>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B1A24CD3-204F-4468-8EE4-28A6668D006A}" type="datetimeFigureOut">
              <a:rPr lang="en-US" smtClean="0"/>
              <a:t>9/25/12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95082"/>
            <a:ext cx="3566160" cy="1035424"/>
          </a:xfrm>
        </p:spPr>
        <p:txBody>
          <a:bodyPr anchor="b"/>
          <a:lstStyle>
            <a:lvl1pPr algn="l">
              <a:defRPr sz="2800" b="0"/>
            </a:lvl1pPr>
          </a:lstStyle>
          <a:p>
            <a:r>
              <a:rPr lang="en-US" smtClean="0"/>
              <a:t>Click to edit Master title style</a:t>
            </a:r>
            <a:endParaRPr/>
          </a:p>
        </p:txBody>
      </p:sp>
      <p:sp>
        <p:nvSpPr>
          <p:cNvPr id="3" name="Content Placeholder 2"/>
          <p:cNvSpPr>
            <a:spLocks noGrp="1"/>
          </p:cNvSpPr>
          <p:nvPr>
            <p:ph idx="1"/>
          </p:nvPr>
        </p:nvSpPr>
        <p:spPr>
          <a:xfrm>
            <a:off x="4762052" y="990600"/>
            <a:ext cx="3566160" cy="5135563"/>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Text Placeholder 3"/>
          <p:cNvSpPr>
            <a:spLocks noGrp="1"/>
          </p:cNvSpPr>
          <p:nvPr>
            <p:ph type="body" sz="half" idx="2"/>
          </p:nvPr>
        </p:nvSpPr>
        <p:spPr>
          <a:xfrm>
            <a:off x="457199" y="2057400"/>
            <a:ext cx="3566160" cy="3657601"/>
          </a:xfrm>
        </p:spPr>
        <p:txBody>
          <a:bodyPr>
            <a:normAutofit/>
          </a:bodyPr>
          <a:lstStyle>
            <a:lvl1pPr marL="0" indent="0">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t>9/25/12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Picture with Caption">
    <p:spTree>
      <p:nvGrpSpPr>
        <p:cNvPr id="1" name=""/>
        <p:cNvGrpSpPr/>
        <p:nvPr/>
      </p:nvGrpSpPr>
      <p:grpSpPr>
        <a:xfrm>
          <a:off x="0" y="0"/>
          <a:ext cx="0" cy="0"/>
          <a:chOff x="0" y="0"/>
          <a:chExt cx="0" cy="0"/>
        </a:xfrm>
      </p:grpSpPr>
      <p:sp>
        <p:nvSpPr>
          <p:cNvPr id="8" name="Rectangle 7"/>
          <p:cNvSpPr/>
          <p:nvPr/>
        </p:nvSpPr>
        <p:spPr>
          <a:xfrm>
            <a:off x="4746811" y="268288"/>
            <a:ext cx="4114800"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95082"/>
            <a:ext cx="3566160" cy="1035424"/>
          </a:xfrm>
        </p:spPr>
        <p:txBody>
          <a:bodyPr anchor="b"/>
          <a:lstStyle>
            <a:lvl1pPr algn="l">
              <a:defRPr sz="2800" b="0"/>
            </a:lvl1pPr>
          </a:lstStyle>
          <a:p>
            <a:r>
              <a:rPr lang="en-US" smtClean="0"/>
              <a:t>Click to edit Master title style</a:t>
            </a:r>
            <a:endParaRPr/>
          </a:p>
        </p:txBody>
      </p:sp>
      <p:sp>
        <p:nvSpPr>
          <p:cNvPr id="4" name="Text Placeholder 3"/>
          <p:cNvSpPr>
            <a:spLocks noGrp="1"/>
          </p:cNvSpPr>
          <p:nvPr>
            <p:ph type="body" sz="half" idx="2"/>
          </p:nvPr>
        </p:nvSpPr>
        <p:spPr>
          <a:xfrm>
            <a:off x="457199" y="2057400"/>
            <a:ext cx="3566160" cy="3657601"/>
          </a:xfrm>
        </p:spPr>
        <p:txBody>
          <a:bodyPr>
            <a:normAutofit/>
          </a:bodyPr>
          <a:lstStyle>
            <a:lvl1pPr marL="0" indent="0">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161365" y="6124014"/>
            <a:ext cx="1752600" cy="365125"/>
          </a:xfrm>
        </p:spPr>
        <p:txBody>
          <a:bodyPr/>
          <a:lstStyle>
            <a:lvl1pPr algn="l">
              <a:defRPr/>
            </a:lvl1pPr>
          </a:lstStyle>
          <a:p>
            <a:fld id="{B1A24CD3-204F-4468-8EE4-28A6668D006A}" type="datetimeFigureOut">
              <a:rPr lang="en-US" smtClean="0"/>
              <a:t>9/25/12</a:t>
            </a:fld>
            <a:endParaRPr lang="en-US"/>
          </a:p>
        </p:txBody>
      </p:sp>
      <p:sp>
        <p:nvSpPr>
          <p:cNvPr id="6" name="Footer Placeholder 5"/>
          <p:cNvSpPr>
            <a:spLocks noGrp="1"/>
          </p:cNvSpPr>
          <p:nvPr>
            <p:ph type="ftr" sz="quarter" idx="11"/>
          </p:nvPr>
        </p:nvSpPr>
        <p:spPr>
          <a:xfrm>
            <a:off x="174812" y="6356350"/>
            <a:ext cx="3863788" cy="365125"/>
          </a:xfrm>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10" name="Picture Placeholder 9"/>
          <p:cNvSpPr>
            <a:spLocks noGrp="1"/>
          </p:cNvSpPr>
          <p:nvPr>
            <p:ph type="pic" sz="quarter" idx="13"/>
          </p:nvPr>
        </p:nvSpPr>
        <p:spPr>
          <a:xfrm>
            <a:off x="4760258" y="990600"/>
            <a:ext cx="4096512" cy="5611813"/>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picTx" preserve="1">
  <p:cSld name="Picture above Caption">
    <p:spTree>
      <p:nvGrpSpPr>
        <p:cNvPr id="1" name=""/>
        <p:cNvGrpSpPr/>
        <p:nvPr/>
      </p:nvGrpSpPr>
      <p:grpSpPr>
        <a:xfrm>
          <a:off x="0" y="0"/>
          <a:ext cx="0" cy="0"/>
          <a:chOff x="0" y="0"/>
          <a:chExt cx="0" cy="0"/>
        </a:xfrm>
      </p:grpSpPr>
      <p:sp>
        <p:nvSpPr>
          <p:cNvPr id="8" name="Rectangle 7"/>
          <p:cNvSpPr/>
          <p:nvPr/>
        </p:nvSpPr>
        <p:spPr>
          <a:xfrm>
            <a:off x="7216775" y="268288"/>
            <a:ext cx="1639457" cy="363931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8788" y="4267200"/>
            <a:ext cx="6477000" cy="566738"/>
          </a:xfrm>
        </p:spPr>
        <p:txBody>
          <a:bodyPr anchor="b"/>
          <a:lstStyle>
            <a:lvl1pPr algn="l">
              <a:defRPr sz="2800" b="0"/>
            </a:lvl1pPr>
          </a:lstStyle>
          <a:p>
            <a:r>
              <a:rPr lang="en-US" smtClean="0"/>
              <a:t>Click to edit Master title style</a:t>
            </a:r>
            <a:endParaRPr/>
          </a:p>
        </p:txBody>
      </p:sp>
      <p:sp>
        <p:nvSpPr>
          <p:cNvPr id="3" name="Picture Placeholder 2"/>
          <p:cNvSpPr>
            <a:spLocks noGrp="1"/>
          </p:cNvSpPr>
          <p:nvPr>
            <p:ph type="pic" idx="1"/>
          </p:nvPr>
        </p:nvSpPr>
        <p:spPr>
          <a:xfrm>
            <a:off x="269874" y="268288"/>
            <a:ext cx="6858000" cy="36393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58788" y="4840941"/>
            <a:ext cx="6475412" cy="1304271"/>
          </a:xfrm>
        </p:spPr>
        <p:txBody>
          <a:bodyPr>
            <a:normAutofit/>
          </a:bodyPr>
          <a:lstStyle>
            <a:lvl1pPr marL="0" indent="0">
              <a:spcBef>
                <a:spcPts val="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t>9/25/12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picTx" preserve="1">
  <p:cSld name="4 Pictures with Caption">
    <p:spTree>
      <p:nvGrpSpPr>
        <p:cNvPr id="1" name=""/>
        <p:cNvGrpSpPr/>
        <p:nvPr/>
      </p:nvGrpSpPr>
      <p:grpSpPr>
        <a:xfrm>
          <a:off x="0" y="0"/>
          <a:ext cx="0" cy="0"/>
          <a:chOff x="0" y="0"/>
          <a:chExt cx="0" cy="0"/>
        </a:xfrm>
      </p:grpSpPr>
      <p:sp>
        <p:nvSpPr>
          <p:cNvPr id="8" name="Rectangle 7"/>
          <p:cNvSpPr/>
          <p:nvPr/>
        </p:nvSpPr>
        <p:spPr>
          <a:xfrm>
            <a:off x="8135471" y="268288"/>
            <a:ext cx="720761" cy="363931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8788" y="4267200"/>
            <a:ext cx="6477000" cy="566738"/>
          </a:xfrm>
        </p:spPr>
        <p:txBody>
          <a:bodyPr anchor="b"/>
          <a:lstStyle>
            <a:lvl1pPr algn="l">
              <a:defRPr sz="2800" b="0"/>
            </a:lvl1pPr>
          </a:lstStyle>
          <a:p>
            <a:r>
              <a:rPr lang="en-US" smtClean="0"/>
              <a:t>Click to edit Master title style</a:t>
            </a:r>
            <a:endParaRPr/>
          </a:p>
        </p:txBody>
      </p:sp>
      <p:sp>
        <p:nvSpPr>
          <p:cNvPr id="3" name="Picture Placeholder 2"/>
          <p:cNvSpPr>
            <a:spLocks noGrp="1"/>
          </p:cNvSpPr>
          <p:nvPr>
            <p:ph type="pic" idx="1"/>
          </p:nvPr>
        </p:nvSpPr>
        <p:spPr>
          <a:xfrm>
            <a:off x="269874" y="268288"/>
            <a:ext cx="3006726" cy="36393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58788" y="4840941"/>
            <a:ext cx="6475412" cy="1304271"/>
          </a:xfrm>
        </p:spPr>
        <p:txBody>
          <a:bodyPr>
            <a:normAutofit/>
          </a:bodyPr>
          <a:lstStyle>
            <a:lvl1pPr marL="0" indent="0">
              <a:spcBef>
                <a:spcPts val="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t>9/25/12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10" name="Picture Placeholder 2"/>
          <p:cNvSpPr>
            <a:spLocks noGrp="1"/>
          </p:cNvSpPr>
          <p:nvPr>
            <p:ph type="pic" idx="13"/>
          </p:nvPr>
        </p:nvSpPr>
        <p:spPr>
          <a:xfrm>
            <a:off x="3352800" y="268288"/>
            <a:ext cx="47019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11" name="Picture Placeholder 2"/>
          <p:cNvSpPr>
            <a:spLocks noGrp="1"/>
          </p:cNvSpPr>
          <p:nvPr>
            <p:ph type="pic" idx="14"/>
          </p:nvPr>
        </p:nvSpPr>
        <p:spPr>
          <a:xfrm>
            <a:off x="3352800" y="2131935"/>
            <a:ext cx="23042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12" name="Picture Placeholder 2"/>
          <p:cNvSpPr>
            <a:spLocks noGrp="1"/>
          </p:cNvSpPr>
          <p:nvPr>
            <p:ph type="pic" idx="15"/>
          </p:nvPr>
        </p:nvSpPr>
        <p:spPr>
          <a:xfrm>
            <a:off x="5750500" y="2131935"/>
            <a:ext cx="23042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7" name="Rectangle 6"/>
          <p:cNvSpPr/>
          <p:nvPr/>
        </p:nvSpPr>
        <p:spPr>
          <a:xfrm>
            <a:off x="7212106"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B1A24CD3-204F-4468-8EE4-28A6668D006A}" type="datetimeFigureOut">
              <a:rPr lang="en-US" smtClean="0"/>
              <a:t>9/25/12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543799" y="1035424"/>
            <a:ext cx="1322295" cy="5090739"/>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1035424"/>
            <a:ext cx="6019800" cy="5109789"/>
          </a:xfrm>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B1A24CD3-204F-4468-8EE4-28A6668D006A}" type="datetimeFigureOut">
              <a:rPr lang="en-US" smtClean="0"/>
              <a:t>9/25/12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Rectangle 6"/>
          <p:cNvSpPr/>
          <p:nvPr/>
        </p:nvSpPr>
        <p:spPr>
          <a:xfrm>
            <a:off x="7212106"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a:xfrm>
            <a:off x="7212106" y="6356350"/>
            <a:ext cx="1752600" cy="365125"/>
          </a:xfrm>
        </p:spPr>
        <p:txBody>
          <a:bodyPr/>
          <a:lstStyle/>
          <a:p>
            <a:fld id="{B1A24CD3-204F-4468-8EE4-28A6668D006A}" type="datetimeFigureOut">
              <a:rPr lang="en-US" smtClean="0"/>
              <a:t>9/25/12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Slide with Picture">
    <p:spTree>
      <p:nvGrpSpPr>
        <p:cNvPr id="1" name=""/>
        <p:cNvGrpSpPr/>
        <p:nvPr/>
      </p:nvGrpSpPr>
      <p:grpSpPr>
        <a:xfrm>
          <a:off x="0" y="0"/>
          <a:ext cx="0" cy="0"/>
          <a:chOff x="0" y="0"/>
          <a:chExt cx="0" cy="0"/>
        </a:xfrm>
      </p:grpSpPr>
      <p:sp>
        <p:nvSpPr>
          <p:cNvPr id="7" name="Rectangle 6"/>
          <p:cNvSpPr/>
          <p:nvPr/>
        </p:nvSpPr>
        <p:spPr>
          <a:xfrm>
            <a:off x="3186953" y="268288"/>
            <a:ext cx="5669280" cy="25603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ctrTitle"/>
          </p:nvPr>
        </p:nvSpPr>
        <p:spPr>
          <a:xfrm>
            <a:off x="3200399" y="4171950"/>
            <a:ext cx="5457919" cy="1085850"/>
          </a:xfrm>
        </p:spPr>
        <p:txBody>
          <a:bodyPr>
            <a:normAutofit/>
          </a:bodyPr>
          <a:lstStyle>
            <a:lvl1pPr>
              <a:defRPr sz="4600"/>
            </a:lvl1pPr>
          </a:lstStyle>
          <a:p>
            <a:r>
              <a:rPr lang="en-US" smtClean="0"/>
              <a:t>Click to edit Master title style</a:t>
            </a:r>
            <a:endParaRPr/>
          </a:p>
        </p:txBody>
      </p:sp>
      <p:sp>
        <p:nvSpPr>
          <p:cNvPr id="3" name="Subtitle 2"/>
          <p:cNvSpPr>
            <a:spLocks noGrp="1"/>
          </p:cNvSpPr>
          <p:nvPr>
            <p:ph type="subTitle" idx="1"/>
          </p:nvPr>
        </p:nvSpPr>
        <p:spPr>
          <a:xfrm>
            <a:off x="3200401" y="5257799"/>
            <a:ext cx="5457918" cy="618565"/>
          </a:xfrm>
        </p:spPr>
        <p:txBody>
          <a:bodyPr>
            <a:normAutofit/>
          </a:bodyPr>
          <a:lstStyle>
            <a:lvl1pPr marL="0" indent="0" algn="l">
              <a:spcBef>
                <a:spcPct val="0"/>
              </a:spcBef>
              <a:buNone/>
              <a:defRPr sz="1600">
                <a:solidFill>
                  <a:schemeClr val="tx2"/>
                </a:solidFill>
              </a:defRPr>
            </a:lvl1pPr>
            <a:lvl2pPr marL="457200" indent="0" algn="ctr">
              <a:spcBef>
                <a:spcPct val="0"/>
              </a:spcBef>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3276600" y="389965"/>
            <a:ext cx="5499847" cy="365125"/>
          </a:xfrm>
        </p:spPr>
        <p:txBody>
          <a:bodyPr/>
          <a:lstStyle>
            <a:lvl1pPr>
              <a:defRPr sz="2200" b="0" baseline="0">
                <a:solidFill>
                  <a:schemeClr val="bg1"/>
                </a:solidFill>
              </a:defRPr>
            </a:lvl1pPr>
          </a:lstStyle>
          <a:p>
            <a:fld id="{B1A24CD3-204F-4468-8EE4-28A6668D006A}" type="datetimeFigureOut">
              <a:rPr lang="en-US" smtClean="0"/>
              <a:t>9/25/12</a:t>
            </a:fld>
            <a:endParaRPr lang="en-US"/>
          </a:p>
        </p:txBody>
      </p:sp>
      <p:sp>
        <p:nvSpPr>
          <p:cNvPr id="5" name="Footer Placeholder 4"/>
          <p:cNvSpPr>
            <a:spLocks noGrp="1"/>
          </p:cNvSpPr>
          <p:nvPr>
            <p:ph type="ftr" sz="quarter" idx="11"/>
          </p:nvPr>
        </p:nvSpPr>
        <p:spPr>
          <a:xfrm>
            <a:off x="3213847" y="6356350"/>
            <a:ext cx="4734112" cy="365125"/>
          </a:xfrm>
        </p:spPr>
        <p:txBody>
          <a:bodyPr/>
          <a:lstStyle/>
          <a:p>
            <a:endParaRPr lang="en-US"/>
          </a:p>
        </p:txBody>
      </p:sp>
      <p:sp>
        <p:nvSpPr>
          <p:cNvPr id="6" name="Slide Number Placeholder 5"/>
          <p:cNvSpPr>
            <a:spLocks noGrp="1"/>
          </p:cNvSpPr>
          <p:nvPr>
            <p:ph type="sldNum" sz="quarter" idx="12"/>
          </p:nvPr>
        </p:nvSpPr>
        <p:spPr>
          <a:xfrm>
            <a:off x="8265459" y="6356350"/>
            <a:ext cx="685800" cy="365125"/>
          </a:xfrm>
        </p:spPr>
        <p:txBody>
          <a:bodyPr vert="horz" lIns="91440" tIns="45720" rIns="91440" bIns="45720" rtlCol="0" anchor="ctr"/>
          <a:lstStyle>
            <a:lvl1pPr marL="0" algn="r" defTabSz="914400" rtl="0" eaLnBrk="1" latinLnBrk="0" hangingPunct="1">
              <a:defRPr sz="1100" b="1" kern="1200">
                <a:solidFill>
                  <a:schemeClr val="tx2">
                    <a:lumMod val="60000"/>
                    <a:lumOff val="40000"/>
                  </a:schemeClr>
                </a:solidFill>
                <a:latin typeface="+mn-lt"/>
                <a:ea typeface="+mn-ea"/>
                <a:cs typeface="+mn-cs"/>
              </a:defRPr>
            </a:lvl1pPr>
          </a:lstStyle>
          <a:p>
            <a:fld id="{57AF16DE-A0D5-4438-950F-5B1E159C2C28}" type="slidenum">
              <a:rPr lang="en-US" smtClean="0"/>
              <a:t>‹#›</a:t>
            </a:fld>
            <a:endParaRPr lang="en-US"/>
          </a:p>
        </p:txBody>
      </p:sp>
      <p:sp>
        <p:nvSpPr>
          <p:cNvPr id="9" name="Picture Placeholder 8"/>
          <p:cNvSpPr>
            <a:spLocks noGrp="1"/>
          </p:cNvSpPr>
          <p:nvPr>
            <p:ph type="pic" sz="quarter" idx="13"/>
          </p:nvPr>
        </p:nvSpPr>
        <p:spPr>
          <a:xfrm>
            <a:off x="3200400" y="2877671"/>
            <a:ext cx="5646867" cy="1280160"/>
          </a:xfrm>
        </p:spPr>
        <p:txBody>
          <a:bodyPr/>
          <a:lstStyle>
            <a:lvl1pPr>
              <a:buNone/>
              <a:defRPr/>
            </a:lvl1pPr>
          </a:lstStyle>
          <a:p>
            <a:r>
              <a:rPr lang="en-US" smtClean="0"/>
              <a:t>Drag picture to placeholder or click icon to add</a:t>
            </a:r>
            <a:endParaRPr/>
          </a:p>
        </p:txBody>
      </p:sp>
      <p:sp>
        <p:nvSpPr>
          <p:cNvPr id="10" name="Rectangle 9"/>
          <p:cNvSpPr/>
          <p:nvPr/>
        </p:nvSpPr>
        <p:spPr>
          <a:xfrm>
            <a:off x="268940" y="268288"/>
            <a:ext cx="182880" cy="388685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Title, Content, and Picture">
    <p:spTree>
      <p:nvGrpSpPr>
        <p:cNvPr id="1" name=""/>
        <p:cNvGrpSpPr/>
        <p:nvPr/>
      </p:nvGrpSpPr>
      <p:grpSpPr>
        <a:xfrm>
          <a:off x="0" y="0"/>
          <a:ext cx="0" cy="0"/>
          <a:chOff x="0" y="0"/>
          <a:chExt cx="0" cy="0"/>
        </a:xfrm>
      </p:grpSpPr>
      <p:sp>
        <p:nvSpPr>
          <p:cNvPr id="7" name="Rectangle 6"/>
          <p:cNvSpPr/>
          <p:nvPr/>
        </p:nvSpPr>
        <p:spPr>
          <a:xfrm>
            <a:off x="269875"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178423" y="914400"/>
            <a:ext cx="6508377" cy="1143000"/>
          </a:xfrm>
        </p:spPr>
        <p:txBody>
          <a:bodyPr/>
          <a:lstStyle/>
          <a:p>
            <a:r>
              <a:rPr lang="en-US" smtClean="0"/>
              <a:t>Click to edit Master title style</a:t>
            </a:r>
            <a:endParaRPr/>
          </a:p>
        </p:txBody>
      </p:sp>
      <p:sp>
        <p:nvSpPr>
          <p:cNvPr id="3" name="Content Placeholder 2"/>
          <p:cNvSpPr>
            <a:spLocks noGrp="1"/>
          </p:cNvSpPr>
          <p:nvPr>
            <p:ph idx="1"/>
          </p:nvPr>
        </p:nvSpPr>
        <p:spPr>
          <a:xfrm>
            <a:off x="2178423" y="2209800"/>
            <a:ext cx="6508377" cy="3916363"/>
          </a:xfrm>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a:xfrm>
            <a:off x="7212106" y="6356350"/>
            <a:ext cx="1752600" cy="365125"/>
          </a:xfrm>
        </p:spPr>
        <p:txBody>
          <a:bodyPr/>
          <a:lstStyle/>
          <a:p>
            <a:fld id="{B1A24CD3-204F-4468-8EE4-28A6668D006A}" type="datetimeFigureOut">
              <a:rPr lang="en-US" smtClean="0"/>
              <a:t>9/25/12</a:t>
            </a:fld>
            <a:endParaRPr lang="en-US"/>
          </a:p>
        </p:txBody>
      </p:sp>
      <p:sp>
        <p:nvSpPr>
          <p:cNvPr id="5" name="Footer Placeholder 4"/>
          <p:cNvSpPr>
            <a:spLocks noGrp="1"/>
          </p:cNvSpPr>
          <p:nvPr>
            <p:ph type="ftr" sz="quarter" idx="11"/>
          </p:nvPr>
        </p:nvSpPr>
        <p:spPr>
          <a:xfrm>
            <a:off x="2178423" y="6356350"/>
            <a:ext cx="4926852" cy="365125"/>
          </a:xfrm>
        </p:spPr>
        <p:txBody>
          <a:bodyPr/>
          <a:lstStyle/>
          <a:p>
            <a:endParaRPr lang="en-US"/>
          </a:p>
        </p:txBody>
      </p:sp>
      <p:sp>
        <p:nvSpPr>
          <p:cNvPr id="6" name="Slide Number Placeholder 5"/>
          <p:cNvSpPr>
            <a:spLocks noGrp="1"/>
          </p:cNvSpPr>
          <p:nvPr>
            <p:ph type="sldNum" sz="quarter" idx="12"/>
          </p:nvPr>
        </p:nvSpPr>
        <p:spPr>
          <a:xfrm>
            <a:off x="331694" y="361016"/>
            <a:ext cx="506506" cy="365125"/>
          </a:xfrm>
        </p:spPr>
        <p:txBody>
          <a:bodyPr/>
          <a:lstStyle/>
          <a:p>
            <a:fld id="{57AF16DE-A0D5-4438-950F-5B1E159C2C28}" type="slidenum">
              <a:rPr lang="en-US" smtClean="0"/>
              <a:t>‹#›</a:t>
            </a:fld>
            <a:endParaRPr lang="en-US"/>
          </a:p>
        </p:txBody>
      </p:sp>
      <p:sp>
        <p:nvSpPr>
          <p:cNvPr id="9" name="Picture Placeholder 8"/>
          <p:cNvSpPr>
            <a:spLocks noGrp="1"/>
          </p:cNvSpPr>
          <p:nvPr>
            <p:ph type="pic" sz="quarter" idx="13"/>
          </p:nvPr>
        </p:nvSpPr>
        <p:spPr>
          <a:xfrm>
            <a:off x="269875" y="1976718"/>
            <a:ext cx="1645920" cy="4625788"/>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7758952" y="268288"/>
            <a:ext cx="1099073" cy="6350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09801" y="3429000"/>
            <a:ext cx="4966446" cy="1398494"/>
          </a:xfrm>
        </p:spPr>
        <p:txBody>
          <a:bodyPr anchor="b" anchorCtr="0"/>
          <a:lstStyle>
            <a:lvl1pPr algn="r">
              <a:defRPr sz="4600" b="0" cap="none" baseline="0"/>
            </a:lvl1pPr>
          </a:lstStyle>
          <a:p>
            <a:r>
              <a:rPr lang="en-US" smtClean="0"/>
              <a:t>Click to edit Master title style</a:t>
            </a:r>
            <a:endParaRPr/>
          </a:p>
        </p:txBody>
      </p:sp>
      <p:sp>
        <p:nvSpPr>
          <p:cNvPr id="3" name="Text Placeholder 2"/>
          <p:cNvSpPr>
            <a:spLocks noGrp="1"/>
          </p:cNvSpPr>
          <p:nvPr>
            <p:ph type="body" idx="1"/>
          </p:nvPr>
        </p:nvSpPr>
        <p:spPr>
          <a:xfrm>
            <a:off x="2209801" y="4824414"/>
            <a:ext cx="4966446" cy="1320800"/>
          </a:xfrm>
        </p:spPr>
        <p:txBody>
          <a:bodyPr anchor="t" anchorCtr="0">
            <a:normAutofit/>
          </a:bodyPr>
          <a:lstStyle>
            <a:lvl1pPr marL="0" indent="0" algn="r">
              <a:spcBef>
                <a:spcPts val="0"/>
              </a:spcBef>
              <a:buNone/>
              <a:defRPr sz="16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5562600" y="6356350"/>
            <a:ext cx="1622612" cy="365125"/>
          </a:xfrm>
        </p:spPr>
        <p:txBody>
          <a:bodyPr/>
          <a:lstStyle/>
          <a:p>
            <a:fld id="{B1A24CD3-204F-4468-8EE4-28A6668D006A}" type="datetimeFigureOut">
              <a:rPr lang="en-US" smtClean="0"/>
              <a:t>9/25/12</a:t>
            </a:fld>
            <a:endParaRPr lang="en-US"/>
          </a:p>
        </p:txBody>
      </p:sp>
      <p:sp>
        <p:nvSpPr>
          <p:cNvPr id="5" name="Footer Placeholder 4"/>
          <p:cNvSpPr>
            <a:spLocks noGrp="1"/>
          </p:cNvSpPr>
          <p:nvPr>
            <p:ph type="ftr" sz="quarter" idx="11"/>
          </p:nvPr>
        </p:nvSpPr>
        <p:spPr>
          <a:xfrm>
            <a:off x="174812" y="6356350"/>
            <a:ext cx="5311588" cy="365125"/>
          </a:xfrm>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Section with Picture">
    <p:spTree>
      <p:nvGrpSpPr>
        <p:cNvPr id="1" name=""/>
        <p:cNvGrpSpPr/>
        <p:nvPr/>
      </p:nvGrpSpPr>
      <p:grpSpPr>
        <a:xfrm>
          <a:off x="0" y="0"/>
          <a:ext cx="0" cy="0"/>
          <a:chOff x="0" y="0"/>
          <a:chExt cx="0" cy="0"/>
        </a:xfrm>
      </p:grpSpPr>
      <p:sp>
        <p:nvSpPr>
          <p:cNvPr id="7" name="Rectangle 6"/>
          <p:cNvSpPr/>
          <p:nvPr/>
        </p:nvSpPr>
        <p:spPr>
          <a:xfrm>
            <a:off x="269875" y="4773706"/>
            <a:ext cx="2971800" cy="184458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720354" y="3429001"/>
            <a:ext cx="4966446" cy="1398494"/>
          </a:xfrm>
        </p:spPr>
        <p:txBody>
          <a:bodyPr anchor="b" anchorCtr="0"/>
          <a:lstStyle>
            <a:lvl1pPr algn="r">
              <a:defRPr sz="4600" b="0" cap="none" baseline="0"/>
            </a:lvl1pPr>
          </a:lstStyle>
          <a:p>
            <a:r>
              <a:rPr lang="en-US" smtClean="0"/>
              <a:t>Click to edit Master title style</a:t>
            </a:r>
            <a:endParaRPr/>
          </a:p>
        </p:txBody>
      </p:sp>
      <p:sp>
        <p:nvSpPr>
          <p:cNvPr id="3" name="Text Placeholder 2"/>
          <p:cNvSpPr>
            <a:spLocks noGrp="1"/>
          </p:cNvSpPr>
          <p:nvPr>
            <p:ph type="body" idx="1"/>
          </p:nvPr>
        </p:nvSpPr>
        <p:spPr>
          <a:xfrm>
            <a:off x="3720354" y="4824414"/>
            <a:ext cx="4966446" cy="1320800"/>
          </a:xfrm>
        </p:spPr>
        <p:txBody>
          <a:bodyPr anchor="t" anchorCtr="0">
            <a:normAutofit/>
          </a:bodyPr>
          <a:lstStyle>
            <a:lvl1pPr marL="0" indent="0" algn="r">
              <a:spcBef>
                <a:spcPts val="0"/>
              </a:spcBef>
              <a:buNone/>
              <a:defRPr sz="16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6" name="Slide Number Placeholder 5"/>
          <p:cNvSpPr>
            <a:spLocks noGrp="1"/>
          </p:cNvSpPr>
          <p:nvPr>
            <p:ph type="sldNum" sz="quarter" idx="12"/>
          </p:nvPr>
        </p:nvSpPr>
        <p:spPr>
          <a:xfrm>
            <a:off x="351212" y="6104965"/>
            <a:ext cx="506506" cy="365125"/>
          </a:xfrm>
        </p:spPr>
        <p:txBody>
          <a:bodyPr/>
          <a:lstStyle/>
          <a:p>
            <a:fld id="{57AF16DE-A0D5-4438-950F-5B1E159C2C28}" type="slidenum">
              <a:rPr lang="en-US" smtClean="0"/>
              <a:t>‹#›</a:t>
            </a:fld>
            <a:endParaRPr lang="en-US"/>
          </a:p>
        </p:txBody>
      </p:sp>
      <p:sp>
        <p:nvSpPr>
          <p:cNvPr id="9" name="Picture Placeholder 8"/>
          <p:cNvSpPr>
            <a:spLocks noGrp="1"/>
          </p:cNvSpPr>
          <p:nvPr>
            <p:ph type="pic" sz="quarter" idx="13"/>
          </p:nvPr>
        </p:nvSpPr>
        <p:spPr>
          <a:xfrm>
            <a:off x="269874" y="268288"/>
            <a:ext cx="2971800" cy="4438650"/>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5720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Content Placeholder 3"/>
          <p:cNvSpPr>
            <a:spLocks noGrp="1"/>
          </p:cNvSpPr>
          <p:nvPr>
            <p:ph sz="half" idx="2"/>
          </p:nvPr>
        </p:nvSpPr>
        <p:spPr>
          <a:xfrm>
            <a:off x="428244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9/25/12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Rectangle 9"/>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88352" cy="1143000"/>
          </a:xfrm>
        </p:spPr>
        <p:txBody>
          <a:bodyPr/>
          <a:lstStyle>
            <a:lvl1pPr>
              <a:defRPr/>
            </a:lvl1pPr>
          </a:lstStyle>
          <a:p>
            <a:r>
              <a:rPr lang="en-US" smtClean="0"/>
              <a:t>Click to edit Master title style</a:t>
            </a:r>
            <a:endParaRPr/>
          </a:p>
        </p:txBody>
      </p:sp>
      <p:sp>
        <p:nvSpPr>
          <p:cNvPr id="3" name="Text Placeholder 2"/>
          <p:cNvSpPr>
            <a:spLocks noGrp="1"/>
          </p:cNvSpPr>
          <p:nvPr>
            <p:ph type="body" idx="1"/>
          </p:nvPr>
        </p:nvSpPr>
        <p:spPr>
          <a:xfrm>
            <a:off x="457200" y="2054132"/>
            <a:ext cx="3566160" cy="639762"/>
          </a:xfrm>
        </p:spPr>
        <p:txBody>
          <a:bodyPr anchor="b">
            <a:noAutofit/>
          </a:bodyPr>
          <a:lstStyle>
            <a:lvl1pPr marL="0" indent="0" algn="ctr">
              <a:spcBef>
                <a:spcPct val="0"/>
              </a:spcBef>
              <a:buNone/>
              <a:defRPr sz="20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689411"/>
            <a:ext cx="3566160" cy="3436751"/>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Text Placeholder 4"/>
          <p:cNvSpPr>
            <a:spLocks noGrp="1"/>
          </p:cNvSpPr>
          <p:nvPr>
            <p:ph type="body" sz="quarter" idx="3"/>
          </p:nvPr>
        </p:nvSpPr>
        <p:spPr>
          <a:xfrm>
            <a:off x="4279391" y="2054132"/>
            <a:ext cx="3566160" cy="639762"/>
          </a:xfrm>
        </p:spPr>
        <p:txBody>
          <a:bodyPr anchor="b">
            <a:noAutofit/>
          </a:bodyPr>
          <a:lstStyle>
            <a:lvl1pPr marL="0" indent="0" algn="ctr">
              <a:spcBef>
                <a:spcPct val="0"/>
              </a:spcBef>
              <a:buNone/>
              <a:defRPr sz="20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279391" y="2689411"/>
            <a:ext cx="3566160" cy="3436751"/>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7" name="Date Placeholder 6"/>
          <p:cNvSpPr>
            <a:spLocks noGrp="1"/>
          </p:cNvSpPr>
          <p:nvPr>
            <p:ph type="dt" sz="half" idx="10"/>
          </p:nvPr>
        </p:nvSpPr>
        <p:spPr/>
        <p:txBody>
          <a:bodyPr/>
          <a:lstStyle/>
          <a:p>
            <a:fld id="{B1A24CD3-204F-4468-8EE4-28A6668D006A}" type="datetimeFigureOut">
              <a:rPr lang="en-US" smtClean="0"/>
              <a:t>9/25/12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2 Content, Top and Bottom">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57199" y="2214562"/>
            <a:ext cx="7396163"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9/25/12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9" name="Content Placeholder 2"/>
          <p:cNvSpPr>
            <a:spLocks noGrp="1"/>
          </p:cNvSpPr>
          <p:nvPr>
            <p:ph sz="half" idx="13"/>
          </p:nvPr>
        </p:nvSpPr>
        <p:spPr>
          <a:xfrm>
            <a:off x="457199" y="4224973"/>
            <a:ext cx="7396163"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20" Type="http://schemas.openxmlformats.org/officeDocument/2006/relationships/theme" Target="../theme/theme1.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slideLayout" Target="../slideLayouts/slideLayout18.xml"/><Relationship Id="rId19" Type="http://schemas.openxmlformats.org/officeDocument/2006/relationships/slideLayout" Target="../slideLayouts/slideLayout19.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199" y="914400"/>
            <a:ext cx="6508377" cy="1143000"/>
          </a:xfrm>
          <a:prstGeom prst="rect">
            <a:avLst/>
          </a:prstGeom>
        </p:spPr>
        <p:txBody>
          <a:bodyPr vert="horz" lIns="91440" tIns="45720" rIns="91440" bIns="45720" rtlCol="0" anchor="b" anchorCtr="0">
            <a:noAutofit/>
          </a:bodyPr>
          <a:lstStyle/>
          <a:p>
            <a:r>
              <a:rPr lang="en-US" smtClean="0"/>
              <a:t>Click to edit Master title style</a:t>
            </a:r>
            <a:endParaRPr/>
          </a:p>
        </p:txBody>
      </p:sp>
      <p:sp>
        <p:nvSpPr>
          <p:cNvPr id="3" name="Text Placeholder 2"/>
          <p:cNvSpPr>
            <a:spLocks noGrp="1"/>
          </p:cNvSpPr>
          <p:nvPr>
            <p:ph type="body" idx="1"/>
          </p:nvPr>
        </p:nvSpPr>
        <p:spPr>
          <a:xfrm>
            <a:off x="457199" y="2209800"/>
            <a:ext cx="6508377" cy="39163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2"/>
          </p:nvPr>
        </p:nvSpPr>
        <p:spPr>
          <a:xfrm>
            <a:off x="7198659" y="6356350"/>
            <a:ext cx="1752600" cy="365125"/>
          </a:xfrm>
          <a:prstGeom prst="rect">
            <a:avLst/>
          </a:prstGeom>
        </p:spPr>
        <p:txBody>
          <a:bodyPr vert="horz" lIns="91440" tIns="45720" rIns="91440" bIns="45720" rtlCol="0" anchor="ctr"/>
          <a:lstStyle>
            <a:lvl1pPr algn="r">
              <a:defRPr sz="1100" b="1">
                <a:solidFill>
                  <a:schemeClr val="tx2">
                    <a:lumMod val="60000"/>
                    <a:lumOff val="40000"/>
                  </a:schemeClr>
                </a:solidFill>
              </a:defRPr>
            </a:lvl1pPr>
          </a:lstStyle>
          <a:p>
            <a:fld id="{B1A24CD3-204F-4468-8EE4-28A6668D006A}" type="datetimeFigureOut">
              <a:rPr lang="en-US" smtClean="0"/>
              <a:t>9/25/12</a:t>
            </a:fld>
            <a:endParaRPr lang="en-US"/>
          </a:p>
        </p:txBody>
      </p:sp>
      <p:sp>
        <p:nvSpPr>
          <p:cNvPr id="5" name="Footer Placeholder 4"/>
          <p:cNvSpPr>
            <a:spLocks noGrp="1"/>
          </p:cNvSpPr>
          <p:nvPr>
            <p:ph type="ftr" sz="quarter" idx="3"/>
          </p:nvPr>
        </p:nvSpPr>
        <p:spPr>
          <a:xfrm>
            <a:off x="174812" y="6356350"/>
            <a:ext cx="6007100" cy="365125"/>
          </a:xfrm>
          <a:prstGeom prst="rect">
            <a:avLst/>
          </a:prstGeom>
        </p:spPr>
        <p:txBody>
          <a:bodyPr vert="horz" lIns="91440" tIns="45720" rIns="91440" bIns="45720" rtlCol="0" anchor="ctr"/>
          <a:lstStyle>
            <a:lvl1pPr algn="l">
              <a:defRPr sz="1100" b="1">
                <a:solidFill>
                  <a:schemeClr val="tx2">
                    <a:lumMod val="60000"/>
                    <a:lumOff val="40000"/>
                  </a:schemeClr>
                </a:solidFill>
              </a:defRPr>
            </a:lvl1pPr>
          </a:lstStyle>
          <a:p>
            <a:endParaRPr lang="en-US"/>
          </a:p>
        </p:txBody>
      </p:sp>
      <p:sp>
        <p:nvSpPr>
          <p:cNvPr id="6" name="Slide Number Placeholder 5"/>
          <p:cNvSpPr>
            <a:spLocks noGrp="1"/>
          </p:cNvSpPr>
          <p:nvPr>
            <p:ph type="sldNum" sz="quarter" idx="4"/>
          </p:nvPr>
        </p:nvSpPr>
        <p:spPr>
          <a:xfrm>
            <a:off x="8256494" y="361016"/>
            <a:ext cx="506506" cy="365125"/>
          </a:xfrm>
          <a:prstGeom prst="rect">
            <a:avLst/>
          </a:prstGeom>
        </p:spPr>
        <p:txBody>
          <a:bodyPr vert="horz" lIns="91440" tIns="45720" rIns="91440" bIns="45720" rtlCol="0" anchor="ctr"/>
          <a:lstStyle>
            <a:lvl1pPr algn="r">
              <a:defRPr sz="2200" b="1">
                <a:solidFill>
                  <a:schemeClr val="bg1"/>
                </a:solidFill>
              </a:defRPr>
            </a:lvl1pPr>
          </a:lstStyle>
          <a:p>
            <a:fld id="{57AF16DE-A0D5-4438-950F-5B1E159C2C28}"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 id="2147483679" r:id="rId19"/>
  </p:sldLayoutIdLst>
  <p:txStyles>
    <p:titleStyle>
      <a:lvl1pPr algn="l" defTabSz="914400" rtl="0" eaLnBrk="1" latinLnBrk="0" hangingPunct="1">
        <a:spcBef>
          <a:spcPct val="0"/>
        </a:spcBef>
        <a:buNone/>
        <a:defRPr sz="3600" kern="1200">
          <a:solidFill>
            <a:schemeClr val="accent1"/>
          </a:solidFill>
          <a:latin typeface="+mj-lt"/>
          <a:ea typeface="+mj-ea"/>
          <a:cs typeface="+mj-cs"/>
        </a:defRPr>
      </a:lvl1pPr>
    </p:titleStyle>
    <p:bodyStyle>
      <a:lvl1pPr marL="228600" indent="-228600" algn="l" defTabSz="914400" rtl="0" eaLnBrk="1" latinLnBrk="0" hangingPunct="1">
        <a:spcBef>
          <a:spcPts val="1800"/>
        </a:spcBef>
        <a:buClr>
          <a:schemeClr val="accent1"/>
        </a:buClr>
        <a:buSzPct val="100000"/>
        <a:buFont typeface="Wingdings 2" pitchFamily="18" charset="2"/>
        <a:buChar char="¡"/>
        <a:defRPr sz="2000" kern="1200">
          <a:solidFill>
            <a:schemeClr val="tx2"/>
          </a:solidFill>
          <a:latin typeface="+mn-lt"/>
          <a:ea typeface="+mn-ea"/>
          <a:cs typeface="+mn-cs"/>
        </a:defRPr>
      </a:lvl1pPr>
      <a:lvl2pPr marL="457200" indent="-228600" algn="l" defTabSz="914400" rtl="0" eaLnBrk="1" latinLnBrk="0" hangingPunct="1">
        <a:spcBef>
          <a:spcPts val="600"/>
        </a:spcBef>
        <a:buClr>
          <a:schemeClr val="accent1">
            <a:lumMod val="50000"/>
          </a:schemeClr>
        </a:buClr>
        <a:buSzPct val="100000"/>
        <a:buFont typeface="Wingdings 2" pitchFamily="18" charset="2"/>
        <a:buChar char="¡"/>
        <a:defRPr sz="1800" kern="1200">
          <a:solidFill>
            <a:schemeClr val="tx2"/>
          </a:solidFill>
          <a:latin typeface="+mn-lt"/>
          <a:ea typeface="+mn-ea"/>
          <a:cs typeface="+mn-cs"/>
        </a:defRPr>
      </a:lvl2pPr>
      <a:lvl3pPr marL="685800" indent="-228600" algn="l" defTabSz="914400" rtl="0" eaLnBrk="1" latinLnBrk="0" hangingPunct="1">
        <a:spcBef>
          <a:spcPts val="600"/>
        </a:spcBef>
        <a:buClr>
          <a:schemeClr val="accent1"/>
        </a:buClr>
        <a:buSzPct val="100000"/>
        <a:buFont typeface="Wingdings 2" pitchFamily="18" charset="2"/>
        <a:buChar char="¡"/>
        <a:defRPr sz="1800" kern="1200">
          <a:solidFill>
            <a:schemeClr val="tx2"/>
          </a:solidFill>
          <a:latin typeface="+mn-lt"/>
          <a:ea typeface="+mn-ea"/>
          <a:cs typeface="+mn-cs"/>
        </a:defRPr>
      </a:lvl3pPr>
      <a:lvl4pPr marL="914400" indent="-228600" algn="l" defTabSz="914400" rtl="0" eaLnBrk="1" latinLnBrk="0" hangingPunct="1">
        <a:spcBef>
          <a:spcPts val="600"/>
        </a:spcBef>
        <a:buClr>
          <a:schemeClr val="accent1">
            <a:lumMod val="50000"/>
          </a:schemeClr>
        </a:buClr>
        <a:buSzPct val="100000"/>
        <a:buFont typeface="Wingdings 2" pitchFamily="18" charset="2"/>
        <a:buChar char="¡"/>
        <a:defRPr sz="1800" kern="1200">
          <a:solidFill>
            <a:schemeClr val="tx2"/>
          </a:solidFill>
          <a:latin typeface="+mn-lt"/>
          <a:ea typeface="+mn-ea"/>
          <a:cs typeface="+mn-cs"/>
        </a:defRPr>
      </a:lvl4pPr>
      <a:lvl5pPr marL="1143000" indent="-228600" algn="l" defTabSz="914400" rtl="0" eaLnBrk="1" latinLnBrk="0" hangingPunct="1">
        <a:spcBef>
          <a:spcPts val="600"/>
        </a:spcBef>
        <a:buClr>
          <a:schemeClr val="accent1"/>
        </a:buClr>
        <a:buSzPct val="100000"/>
        <a:buFont typeface="Wingdings 2" pitchFamily="18" charset="2"/>
        <a:buChar char="¡"/>
        <a:defRPr sz="1800" kern="1200">
          <a:solidFill>
            <a:schemeClr val="tx2"/>
          </a:solidFill>
          <a:latin typeface="+mn-lt"/>
          <a:ea typeface="+mn-ea"/>
          <a:cs typeface="+mn-cs"/>
        </a:defRPr>
      </a:lvl5pPr>
      <a:lvl6pPr marL="1377950" indent="-228600" algn="l" defTabSz="914400" rtl="0" eaLnBrk="1" latinLnBrk="0" hangingPunct="1">
        <a:spcBef>
          <a:spcPct val="20000"/>
        </a:spcBef>
        <a:buClr>
          <a:schemeClr val="accent1">
            <a:lumMod val="50000"/>
          </a:schemeClr>
        </a:buClr>
        <a:buFont typeface="Wingdings 2" pitchFamily="18" charset="2"/>
        <a:buChar char=""/>
        <a:defRPr lang="en-US" sz="1800" kern="1200" dirty="0" smtClean="0">
          <a:solidFill>
            <a:schemeClr val="tx2"/>
          </a:solidFill>
          <a:latin typeface="+mn-lt"/>
          <a:ea typeface="+mn-ea"/>
          <a:cs typeface="+mn-cs"/>
        </a:defRPr>
      </a:lvl6pPr>
      <a:lvl7pPr marL="1603375" indent="-228600" algn="l" defTabSz="914400" rtl="0" eaLnBrk="1" latinLnBrk="0" hangingPunct="1">
        <a:spcBef>
          <a:spcPct val="20000"/>
        </a:spcBef>
        <a:buClr>
          <a:schemeClr val="accent1"/>
        </a:buClr>
        <a:buFont typeface="Wingdings 2" pitchFamily="18" charset="2"/>
        <a:buChar char=""/>
        <a:defRPr lang="en-US" sz="1800" kern="1200" dirty="0" smtClean="0">
          <a:solidFill>
            <a:schemeClr val="tx2"/>
          </a:solidFill>
          <a:latin typeface="+mn-lt"/>
          <a:ea typeface="+mn-ea"/>
          <a:cs typeface="+mn-cs"/>
        </a:defRPr>
      </a:lvl7pPr>
      <a:lvl8pPr marL="1830388" indent="-228600" algn="l" defTabSz="914400" rtl="0" eaLnBrk="1" latinLnBrk="0" hangingPunct="1">
        <a:spcBef>
          <a:spcPct val="20000"/>
        </a:spcBef>
        <a:buClr>
          <a:schemeClr val="accent1">
            <a:lumMod val="50000"/>
          </a:schemeClr>
        </a:buClr>
        <a:buFont typeface="Wingdings 2" pitchFamily="18" charset="2"/>
        <a:buChar char=""/>
        <a:defRPr lang="en-US" sz="1800" kern="1200" dirty="0" smtClean="0">
          <a:solidFill>
            <a:schemeClr val="tx2"/>
          </a:solidFill>
          <a:latin typeface="+mn-lt"/>
          <a:ea typeface="+mn-ea"/>
          <a:cs typeface="+mn-cs"/>
        </a:defRPr>
      </a:lvl8pPr>
      <a:lvl9pPr marL="2057400" indent="-228600" algn="l" defTabSz="914400" rtl="0" eaLnBrk="1" latinLnBrk="0" hangingPunct="1">
        <a:spcBef>
          <a:spcPct val="20000"/>
        </a:spcBef>
        <a:buClr>
          <a:schemeClr val="accent1"/>
        </a:buClr>
        <a:buFont typeface="Wingdings 2" pitchFamily="18" charset="2"/>
        <a:buChar char=""/>
        <a:defRPr lang="en-US" sz="1800" kern="1200" dirty="0">
          <a:solidFill>
            <a:schemeClr val="tx2"/>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package" Target="../embeddings/Microsoft_Word_Document1.docx"/><Relationship Id="rId4" Type="http://schemas.openxmlformats.org/officeDocument/2006/relationships/image" Target="../media/image1.png"/><Relationship Id="rId1" Type="http://schemas.openxmlformats.org/officeDocument/2006/relationships/vmlDrawing" Target="../drawings/vmlDrawing1.vml"/><Relationship Id="rId2"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200400" y="376833"/>
            <a:ext cx="5458968" cy="3810194"/>
          </a:xfrm>
        </p:spPr>
        <p:txBody>
          <a:bodyPr>
            <a:normAutofit fontScale="90000"/>
          </a:bodyPr>
          <a:lstStyle/>
          <a:p>
            <a:r>
              <a:rPr lang="en-US" dirty="0" smtClean="0">
                <a:solidFill>
                  <a:schemeClr val="bg1"/>
                </a:solidFill>
              </a:rPr>
              <a:t>A Grounded Theory Investigation into the Process and Effects of Service-Learning in Counselor Education</a:t>
            </a:r>
            <a:endParaRPr lang="en-US" dirty="0">
              <a:solidFill>
                <a:schemeClr val="bg1"/>
              </a:solidFill>
            </a:endParaRPr>
          </a:p>
        </p:txBody>
      </p:sp>
      <p:sp>
        <p:nvSpPr>
          <p:cNvPr id="3" name="Subtitle 2"/>
          <p:cNvSpPr>
            <a:spLocks noGrp="1"/>
          </p:cNvSpPr>
          <p:nvPr>
            <p:ph type="subTitle" idx="1"/>
          </p:nvPr>
        </p:nvSpPr>
        <p:spPr>
          <a:xfrm>
            <a:off x="3200400" y="4211044"/>
            <a:ext cx="5458968" cy="827344"/>
          </a:xfrm>
        </p:spPr>
        <p:txBody>
          <a:bodyPr>
            <a:normAutofit/>
          </a:bodyPr>
          <a:lstStyle/>
          <a:p>
            <a:r>
              <a:rPr lang="en-US" dirty="0" smtClean="0"/>
              <a:t>Joe A. Stewart-</a:t>
            </a:r>
            <a:r>
              <a:rPr lang="en-US" dirty="0" err="1" smtClean="0"/>
              <a:t>Sicking</a:t>
            </a:r>
            <a:r>
              <a:rPr lang="en-US" dirty="0" smtClean="0"/>
              <a:t>, </a:t>
            </a:r>
            <a:r>
              <a:rPr lang="en-US" dirty="0" err="1" smtClean="0"/>
              <a:t>Ed.D</a:t>
            </a:r>
            <a:r>
              <a:rPr lang="en-US" dirty="0" smtClean="0"/>
              <a:t>.</a:t>
            </a:r>
          </a:p>
          <a:p>
            <a:r>
              <a:rPr lang="en-US" dirty="0" smtClean="0"/>
              <a:t>Jill L. Snodgrass, Ph.D.</a:t>
            </a:r>
          </a:p>
          <a:p>
            <a:r>
              <a:rPr lang="en-US" dirty="0" smtClean="0"/>
              <a:t>Loyola University Maryland</a:t>
            </a:r>
          </a:p>
        </p:txBody>
      </p:sp>
    </p:spTree>
    <p:extLst>
      <p:ext uri="{BB962C8B-B14F-4D97-AF65-F5344CB8AC3E}">
        <p14:creationId xmlns:p14="http://schemas.microsoft.com/office/powerpoint/2010/main" val="85733645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Connecting</a:t>
            </a:r>
            <a:endParaRPr lang="en-US" dirty="0"/>
          </a:p>
        </p:txBody>
      </p:sp>
      <p:sp>
        <p:nvSpPr>
          <p:cNvPr id="3" name="Content Placeholder 2"/>
          <p:cNvSpPr>
            <a:spLocks noGrp="1"/>
          </p:cNvSpPr>
          <p:nvPr>
            <p:ph idx="1"/>
          </p:nvPr>
        </p:nvSpPr>
        <p:spPr/>
        <p:txBody>
          <a:bodyPr/>
          <a:lstStyle/>
          <a:p>
            <a:r>
              <a:rPr lang="en-US" dirty="0" smtClean="0"/>
              <a:t>“[Domestic violence] is profoundly relevant to someone close to me, and that person’s experience has shaped my life … Now, finally, I had found an issue that engaged my heart, not just my head, in the central issues of this class. I have a concrete example of something meaningful to me that cries out for prevention and advocacy. In doing the assignment, I felt my imagination and my creativity and my passion for change becoming activated. I was energized – at least I am energized.”</a:t>
            </a:r>
            <a:endParaRPr lang="en-US" dirty="0"/>
          </a:p>
        </p:txBody>
      </p:sp>
    </p:spTree>
    <p:extLst>
      <p:ext uri="{BB962C8B-B14F-4D97-AF65-F5344CB8AC3E}">
        <p14:creationId xmlns:p14="http://schemas.microsoft.com/office/powerpoint/2010/main" val="53744035"/>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Being Overwhelmed</a:t>
            </a:r>
            <a:endParaRPr lang="en-US" dirty="0"/>
          </a:p>
        </p:txBody>
      </p:sp>
      <p:sp>
        <p:nvSpPr>
          <p:cNvPr id="3" name="Content Placeholder 2"/>
          <p:cNvSpPr>
            <a:spLocks noGrp="1"/>
          </p:cNvSpPr>
          <p:nvPr>
            <p:ph idx="1"/>
          </p:nvPr>
        </p:nvSpPr>
        <p:spPr/>
        <p:txBody>
          <a:bodyPr/>
          <a:lstStyle/>
          <a:p>
            <a:r>
              <a:rPr lang="en-US" dirty="0" smtClean="0"/>
              <a:t>“The walls need a fresh coat of paint, the rug needs to be replaced and everything furnishing the center looks like it has been donated several times over. While they have several computers, a fax machine and two printers, the equipment often acts up leading to an every day battle between man and technology.”</a:t>
            </a:r>
            <a:endParaRPr lang="en-US" dirty="0"/>
          </a:p>
        </p:txBody>
      </p:sp>
    </p:spTree>
    <p:extLst>
      <p:ext uri="{BB962C8B-B14F-4D97-AF65-F5344CB8AC3E}">
        <p14:creationId xmlns:p14="http://schemas.microsoft.com/office/powerpoint/2010/main" val="2696100303"/>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Adjusting Expectations</a:t>
            </a:r>
            <a:endParaRPr lang="en-US" dirty="0"/>
          </a:p>
        </p:txBody>
      </p:sp>
      <p:sp>
        <p:nvSpPr>
          <p:cNvPr id="3" name="Content Placeholder 2"/>
          <p:cNvSpPr>
            <a:spLocks noGrp="1"/>
          </p:cNvSpPr>
          <p:nvPr>
            <p:ph idx="1"/>
          </p:nvPr>
        </p:nvSpPr>
        <p:spPr/>
        <p:txBody>
          <a:bodyPr/>
          <a:lstStyle/>
          <a:p>
            <a:r>
              <a:rPr lang="en-US" dirty="0" smtClean="0"/>
              <a:t>“When I realized that I do not have to carry the burden of other peoples’ problems, a huge weight was lifted off of my shoulders. I can be an advocate for people, but I do not have to solve their problems. Coming to this realization has made me more energized for helping others to achieve their own goals.”</a:t>
            </a:r>
            <a:endParaRPr lang="en-US" dirty="0"/>
          </a:p>
        </p:txBody>
      </p:sp>
    </p:spTree>
    <p:extLst>
      <p:ext uri="{BB962C8B-B14F-4D97-AF65-F5344CB8AC3E}">
        <p14:creationId xmlns:p14="http://schemas.microsoft.com/office/powerpoint/2010/main" val="1096953897"/>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Reconstructing Counselor Identity</a:t>
            </a:r>
            <a:endParaRPr lang="en-US" dirty="0"/>
          </a:p>
        </p:txBody>
      </p:sp>
      <p:sp>
        <p:nvSpPr>
          <p:cNvPr id="3" name="Content Placeholder 2"/>
          <p:cNvSpPr>
            <a:spLocks noGrp="1"/>
          </p:cNvSpPr>
          <p:nvPr>
            <p:ph idx="1"/>
          </p:nvPr>
        </p:nvSpPr>
        <p:spPr>
          <a:xfrm>
            <a:off x="457199" y="2209800"/>
            <a:ext cx="7734374" cy="4252177"/>
          </a:xfrm>
        </p:spPr>
        <p:txBody>
          <a:bodyPr/>
          <a:lstStyle/>
          <a:p>
            <a:r>
              <a:rPr lang="en-US" dirty="0" smtClean="0"/>
              <a:t>“I have been surprised to realize how important what goes on outside of therapy will be to my work. Of course, I have considered that therapy will include work with family systems and giving homework that will involve making some environmental or relational changes. However, though seemingly obvious, it is fresh knowledge for me to realize that many clients will be facing oppression that will make my tidy, little homework tasks impossible to implement in their real lives.”</a:t>
            </a:r>
          </a:p>
          <a:p>
            <a:r>
              <a:rPr lang="en-US" dirty="0" smtClean="0"/>
              <a:t>“I used to think that as a counselor I have no business dealing with politicians or high profile people but now I know better.”</a:t>
            </a:r>
            <a:endParaRPr lang="en-US" dirty="0"/>
          </a:p>
        </p:txBody>
      </p:sp>
    </p:spTree>
    <p:extLst>
      <p:ext uri="{BB962C8B-B14F-4D97-AF65-F5344CB8AC3E}">
        <p14:creationId xmlns:p14="http://schemas.microsoft.com/office/powerpoint/2010/main" val="2512767405"/>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Engaging the Process</a:t>
            </a:r>
            <a:endParaRPr lang="en-US" dirty="0"/>
          </a:p>
        </p:txBody>
      </p:sp>
      <p:sp>
        <p:nvSpPr>
          <p:cNvPr id="3" name="Content Placeholder 2"/>
          <p:cNvSpPr>
            <a:spLocks noGrp="1"/>
          </p:cNvSpPr>
          <p:nvPr>
            <p:ph idx="1"/>
          </p:nvPr>
        </p:nvSpPr>
        <p:spPr>
          <a:xfrm>
            <a:off x="457199" y="2209800"/>
            <a:ext cx="8473988" cy="3916363"/>
          </a:xfrm>
        </p:spPr>
        <p:txBody>
          <a:bodyPr>
            <a:normAutofit lnSpcReduction="10000"/>
          </a:bodyPr>
          <a:lstStyle/>
          <a:p>
            <a:r>
              <a:rPr lang="en-US" dirty="0" smtClean="0"/>
              <a:t>“Perhaps the most valuable concept learned about in Community Counseling was the idea about the comprehensibility of mental health … I must be frank and share that it was with resistance that I was required to take this course, and I was even more frustrated in the first few weeks when it seemed to me that the majority of the information for the course came from a sociological perspective … Identifying problems within the community has been an invaluable tool for me this semester as I became more involved and aware of the reciprocal interaction process … The course reminded me about the necessity to participate in my own community and society at large, realizing that the more each individual contributes to society, than the more society will have to offer each individual.”</a:t>
            </a:r>
            <a:endParaRPr lang="en-US" dirty="0"/>
          </a:p>
        </p:txBody>
      </p:sp>
    </p:spTree>
    <p:extLst>
      <p:ext uri="{BB962C8B-B14F-4D97-AF65-F5344CB8AC3E}">
        <p14:creationId xmlns:p14="http://schemas.microsoft.com/office/powerpoint/2010/main" val="1127267689"/>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Implications</a:t>
            </a:r>
            <a:endParaRPr lang="en-US" dirty="0"/>
          </a:p>
        </p:txBody>
      </p:sp>
      <p:sp>
        <p:nvSpPr>
          <p:cNvPr id="3" name="Content Placeholder 2"/>
          <p:cNvSpPr>
            <a:spLocks noGrp="1"/>
          </p:cNvSpPr>
          <p:nvPr>
            <p:ph idx="1"/>
          </p:nvPr>
        </p:nvSpPr>
        <p:spPr>
          <a:xfrm>
            <a:off x="457199" y="2209800"/>
            <a:ext cx="8139068" cy="3916363"/>
          </a:xfrm>
        </p:spPr>
        <p:txBody>
          <a:bodyPr/>
          <a:lstStyle/>
          <a:p>
            <a:r>
              <a:rPr lang="en-US" dirty="0" smtClean="0"/>
              <a:t>Studying students while in the weeds rather than while in the clear</a:t>
            </a:r>
          </a:p>
          <a:p>
            <a:r>
              <a:rPr lang="en-US" dirty="0" smtClean="0"/>
              <a:t>Benefits derived by service-learning students and classmates</a:t>
            </a:r>
          </a:p>
          <a:p>
            <a:r>
              <a:rPr lang="en-US" dirty="0" smtClean="0"/>
              <a:t> Redefined understanding of counseling</a:t>
            </a:r>
            <a:endParaRPr lang="en-US" dirty="0"/>
          </a:p>
        </p:txBody>
      </p:sp>
    </p:spTree>
    <p:extLst>
      <p:ext uri="{BB962C8B-B14F-4D97-AF65-F5344CB8AC3E}">
        <p14:creationId xmlns:p14="http://schemas.microsoft.com/office/powerpoint/2010/main" val="4058586644"/>
      </p:ext>
    </p:extLst>
  </p:cSld>
  <p:clrMapOvr>
    <a:masterClrMapping/>
  </p:clrMapOvr>
  <p:timing>
    <p:tnLst>
      <p:par>
        <p:cTn xmlns:p14="http://schemas.microsoft.com/office/powerpoint/2010/mai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Lessons Learned</a:t>
            </a:r>
            <a:endParaRPr lang="en-US" dirty="0"/>
          </a:p>
        </p:txBody>
      </p:sp>
      <p:sp>
        <p:nvSpPr>
          <p:cNvPr id="3" name="Content Placeholder 2"/>
          <p:cNvSpPr>
            <a:spLocks noGrp="1"/>
          </p:cNvSpPr>
          <p:nvPr>
            <p:ph idx="1"/>
          </p:nvPr>
        </p:nvSpPr>
        <p:spPr>
          <a:xfrm>
            <a:off x="320965" y="2209800"/>
            <a:ext cx="8823034" cy="3916363"/>
          </a:xfrm>
        </p:spPr>
        <p:txBody>
          <a:bodyPr>
            <a:normAutofit/>
          </a:bodyPr>
          <a:lstStyle/>
          <a:p>
            <a:pPr>
              <a:lnSpc>
                <a:spcPct val="200000"/>
              </a:lnSpc>
            </a:pPr>
            <a:r>
              <a:rPr lang="en-US" sz="2400" dirty="0" smtClean="0"/>
              <a:t>Acknowledge and address the “political as personal”</a:t>
            </a:r>
          </a:p>
          <a:p>
            <a:pPr>
              <a:lnSpc>
                <a:spcPct val="200000"/>
              </a:lnSpc>
            </a:pPr>
            <a:r>
              <a:rPr lang="en-US" sz="2400" dirty="0" smtClean="0"/>
              <a:t>Acknowledge feeling overwhelmed</a:t>
            </a:r>
          </a:p>
          <a:p>
            <a:pPr>
              <a:lnSpc>
                <a:spcPct val="200000"/>
              </a:lnSpc>
            </a:pPr>
            <a:r>
              <a:rPr lang="en-US" sz="2400" dirty="0" smtClean="0"/>
              <a:t>Provide intellectual framework to help conceptualization</a:t>
            </a:r>
            <a:endParaRPr lang="en-US" sz="2400" dirty="0"/>
          </a:p>
          <a:p>
            <a:pPr lvl="1">
              <a:lnSpc>
                <a:spcPct val="200000"/>
              </a:lnSpc>
            </a:pPr>
            <a:r>
              <a:rPr lang="en-US" sz="2200" dirty="0" smtClean="0"/>
              <a:t>Ecological model and reflections on civic engagement</a:t>
            </a:r>
            <a:endParaRPr lang="en-US" sz="2200" dirty="0"/>
          </a:p>
        </p:txBody>
      </p:sp>
    </p:spTree>
    <p:extLst>
      <p:ext uri="{BB962C8B-B14F-4D97-AF65-F5344CB8AC3E}">
        <p14:creationId xmlns:p14="http://schemas.microsoft.com/office/powerpoint/2010/main" val="1647408768"/>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Context</a:t>
            </a:r>
            <a:endParaRPr lang="en-US" dirty="0"/>
          </a:p>
        </p:txBody>
      </p:sp>
      <p:sp>
        <p:nvSpPr>
          <p:cNvPr id="3" name="Content Placeholder 2"/>
          <p:cNvSpPr>
            <a:spLocks noGrp="1"/>
          </p:cNvSpPr>
          <p:nvPr>
            <p:ph idx="1"/>
          </p:nvPr>
        </p:nvSpPr>
        <p:spPr>
          <a:xfrm>
            <a:off x="457198" y="2209800"/>
            <a:ext cx="7901833" cy="3916363"/>
          </a:xfrm>
        </p:spPr>
        <p:txBody>
          <a:bodyPr>
            <a:normAutofit/>
          </a:bodyPr>
          <a:lstStyle/>
          <a:p>
            <a:pPr>
              <a:lnSpc>
                <a:spcPct val="200000"/>
              </a:lnSpc>
            </a:pPr>
            <a:r>
              <a:rPr lang="en-US" sz="2400" dirty="0" smtClean="0"/>
              <a:t>Student body: age, geography, and politics</a:t>
            </a:r>
          </a:p>
          <a:p>
            <a:pPr>
              <a:lnSpc>
                <a:spcPct val="200000"/>
              </a:lnSpc>
            </a:pPr>
            <a:r>
              <a:rPr lang="en-US" sz="2400" dirty="0" smtClean="0"/>
              <a:t>Service-learning in a culture of clinical practicum</a:t>
            </a:r>
          </a:p>
          <a:p>
            <a:pPr>
              <a:lnSpc>
                <a:spcPct val="200000"/>
              </a:lnSpc>
            </a:pPr>
            <a:r>
              <a:rPr lang="en-US" sz="2400" dirty="0" smtClean="0"/>
              <a:t>Mutuality?</a:t>
            </a:r>
          </a:p>
          <a:p>
            <a:pPr>
              <a:lnSpc>
                <a:spcPct val="200000"/>
              </a:lnSpc>
            </a:pPr>
            <a:r>
              <a:rPr lang="en-US" sz="2400" dirty="0" smtClean="0"/>
              <a:t>Professional identity formation</a:t>
            </a:r>
            <a:endParaRPr lang="en-US" sz="2400" dirty="0"/>
          </a:p>
        </p:txBody>
      </p:sp>
    </p:spTree>
    <p:extLst>
      <p:ext uri="{BB962C8B-B14F-4D97-AF65-F5344CB8AC3E}">
        <p14:creationId xmlns:p14="http://schemas.microsoft.com/office/powerpoint/2010/main" val="1358167325"/>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199" y="146778"/>
            <a:ext cx="6508377" cy="1143000"/>
          </a:xfrm>
        </p:spPr>
        <p:txBody>
          <a:bodyPr/>
          <a:lstStyle/>
          <a:p>
            <a:r>
              <a:rPr lang="en-US" dirty="0" smtClean="0"/>
              <a:t>2009 CACREP Standards</a:t>
            </a:r>
            <a:endParaRPr lang="en-US" dirty="0"/>
          </a:p>
        </p:txBody>
      </p:sp>
      <p:sp>
        <p:nvSpPr>
          <p:cNvPr id="3" name="Content Placeholder 2"/>
          <p:cNvSpPr>
            <a:spLocks noGrp="1"/>
          </p:cNvSpPr>
          <p:nvPr>
            <p:ph idx="1"/>
          </p:nvPr>
        </p:nvSpPr>
        <p:spPr>
          <a:xfrm>
            <a:off x="457199" y="1289779"/>
            <a:ext cx="8320483" cy="5297810"/>
          </a:xfrm>
        </p:spPr>
        <p:txBody>
          <a:bodyPr>
            <a:normAutofit fontScale="85000" lnSpcReduction="20000"/>
          </a:bodyPr>
          <a:lstStyle/>
          <a:p>
            <a:r>
              <a:rPr lang="en-US" b="1" dirty="0" smtClean="0"/>
              <a:t>Advocacy</a:t>
            </a:r>
            <a:r>
              <a:rPr lang="en-US" dirty="0" smtClean="0"/>
              <a:t> processes needed to address institutional and                         social barriers that impede access, </a:t>
            </a:r>
            <a:r>
              <a:rPr lang="en-US" b="1" dirty="0" smtClean="0"/>
              <a:t>equity</a:t>
            </a:r>
            <a:r>
              <a:rPr lang="en-US" dirty="0" smtClean="0"/>
              <a:t>, and success for                         clients.</a:t>
            </a:r>
            <a:r>
              <a:rPr lang="en-US" dirty="0"/>
              <a:t> </a:t>
            </a:r>
            <a:r>
              <a:rPr lang="en-US" dirty="0" smtClean="0"/>
              <a:t>(II.G</a:t>
            </a:r>
            <a:r>
              <a:rPr lang="en-US" dirty="0"/>
              <a:t>.1.</a:t>
            </a:r>
            <a:r>
              <a:rPr lang="en-US" dirty="0" smtClean="0"/>
              <a:t>i)</a:t>
            </a:r>
          </a:p>
          <a:p>
            <a:r>
              <a:rPr lang="en-US" dirty="0" smtClean="0"/>
              <a:t>Clinical Mental Health Counselor Standards</a:t>
            </a:r>
          </a:p>
          <a:p>
            <a:r>
              <a:rPr lang="en-US" dirty="0" smtClean="0"/>
              <a:t>Understands how living in a multicultural society affects clients who are seeking clinical mental health counseling services.</a:t>
            </a:r>
          </a:p>
          <a:p>
            <a:r>
              <a:rPr lang="en-US" dirty="0" smtClean="0"/>
              <a:t>Understands the effects of </a:t>
            </a:r>
            <a:r>
              <a:rPr lang="en-US" b="1" dirty="0" smtClean="0"/>
              <a:t>racism, discrimination, sexism, power, privilege, and oppression</a:t>
            </a:r>
            <a:r>
              <a:rPr lang="en-US" dirty="0" smtClean="0"/>
              <a:t> on one’s own life and career and those of the client.</a:t>
            </a:r>
          </a:p>
          <a:p>
            <a:r>
              <a:rPr lang="en-US" dirty="0" smtClean="0"/>
              <a:t>Understands effective strategies to support client advocacy and influence </a:t>
            </a:r>
            <a:r>
              <a:rPr lang="en-US" b="1" dirty="0" smtClean="0"/>
              <a:t>public policy </a:t>
            </a:r>
            <a:r>
              <a:rPr lang="en-US" dirty="0" smtClean="0"/>
              <a:t>and government relations on local, state, and national levels to enhance equity, increase funding, and promote programs that affect the practice of clinical mental health counseling. </a:t>
            </a:r>
          </a:p>
          <a:p>
            <a:r>
              <a:rPr lang="en-US" dirty="0" smtClean="0"/>
              <a:t>Understands the implications of concepts such as </a:t>
            </a:r>
            <a:r>
              <a:rPr lang="en-US" b="1" dirty="0" smtClean="0"/>
              <a:t>internalized oppression </a:t>
            </a:r>
            <a:r>
              <a:rPr lang="en-US" dirty="0" smtClean="0"/>
              <a:t>and institutional racism, as well as the historical and current </a:t>
            </a:r>
            <a:r>
              <a:rPr lang="en-US" b="1" dirty="0" smtClean="0"/>
              <a:t>political climate </a:t>
            </a:r>
            <a:r>
              <a:rPr lang="en-US" dirty="0" smtClean="0"/>
              <a:t>regarding </a:t>
            </a:r>
            <a:r>
              <a:rPr lang="en-US" b="1" dirty="0" smtClean="0"/>
              <a:t>immigration, poverty, and welfare</a:t>
            </a:r>
            <a:r>
              <a:rPr lang="en-US" dirty="0" smtClean="0"/>
              <a:t>.</a:t>
            </a:r>
          </a:p>
          <a:p>
            <a:r>
              <a:rPr lang="en-US" dirty="0" smtClean="0"/>
              <a:t>Knows public policies on the local, state, and national levels that affect the quality and accessibility of mental health services.</a:t>
            </a:r>
            <a:endParaRPr lang="en-US" dirty="0"/>
          </a:p>
        </p:txBody>
      </p:sp>
    </p:spTree>
    <p:extLst>
      <p:ext uri="{BB962C8B-B14F-4D97-AF65-F5344CB8AC3E}">
        <p14:creationId xmlns:p14="http://schemas.microsoft.com/office/powerpoint/2010/main" val="2163719459"/>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Research Questions</a:t>
            </a:r>
            <a:endParaRPr lang="en-US" dirty="0"/>
          </a:p>
        </p:txBody>
      </p:sp>
      <p:sp>
        <p:nvSpPr>
          <p:cNvPr id="3" name="Content Placeholder 2"/>
          <p:cNvSpPr>
            <a:spLocks noGrp="1"/>
          </p:cNvSpPr>
          <p:nvPr>
            <p:ph idx="1"/>
          </p:nvPr>
        </p:nvSpPr>
        <p:spPr/>
        <p:txBody>
          <a:bodyPr/>
          <a:lstStyle/>
          <a:p>
            <a:r>
              <a:rPr lang="en-US" dirty="0" smtClean="0"/>
              <a:t>How does service-learning impact students’ developing sense of counselor identity?</a:t>
            </a:r>
          </a:p>
          <a:p>
            <a:r>
              <a:rPr lang="en-US" dirty="0" smtClean="0"/>
              <a:t>In what ways do students link their own and others’ service-learning experiences to their working theories of counseling, understandings of professional ethics, and conceptions of social justice and advocacy?</a:t>
            </a:r>
          </a:p>
          <a:p>
            <a:r>
              <a:rPr lang="en-US" dirty="0" smtClean="0"/>
              <a:t>How do students navigate their role as counselor within systems and structures / powers and principalities?</a:t>
            </a:r>
            <a:endParaRPr lang="en-US" dirty="0"/>
          </a:p>
        </p:txBody>
      </p:sp>
    </p:spTree>
    <p:extLst>
      <p:ext uri="{BB962C8B-B14F-4D97-AF65-F5344CB8AC3E}">
        <p14:creationId xmlns:p14="http://schemas.microsoft.com/office/powerpoint/2010/main" val="1039638423"/>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Theoretical Framework &amp; Methodology</a:t>
            </a:r>
            <a:endParaRPr lang="en-US" dirty="0"/>
          </a:p>
        </p:txBody>
      </p:sp>
      <p:sp>
        <p:nvSpPr>
          <p:cNvPr id="3" name="Content Placeholder 2"/>
          <p:cNvSpPr>
            <a:spLocks noGrp="1"/>
          </p:cNvSpPr>
          <p:nvPr>
            <p:ph idx="1"/>
          </p:nvPr>
        </p:nvSpPr>
        <p:spPr>
          <a:xfrm>
            <a:off x="457199" y="2209800"/>
            <a:ext cx="8571672" cy="3916363"/>
          </a:xfrm>
        </p:spPr>
        <p:txBody>
          <a:bodyPr/>
          <a:lstStyle/>
          <a:p>
            <a:r>
              <a:rPr lang="en-US" dirty="0" smtClean="0"/>
              <a:t>Grounded theory (</a:t>
            </a:r>
            <a:r>
              <a:rPr lang="en-US" dirty="0" err="1" smtClean="0"/>
              <a:t>Charmaz</a:t>
            </a:r>
            <a:r>
              <a:rPr lang="en-US" dirty="0" smtClean="0"/>
              <a:t>, 2006)</a:t>
            </a:r>
          </a:p>
          <a:p>
            <a:r>
              <a:rPr lang="en-US" dirty="0" smtClean="0"/>
              <a:t>Case study design (Creswell, 2009)</a:t>
            </a:r>
          </a:p>
        </p:txBody>
      </p:sp>
    </p:spTree>
    <p:extLst>
      <p:ext uri="{BB962C8B-B14F-4D97-AF65-F5344CB8AC3E}">
        <p14:creationId xmlns:p14="http://schemas.microsoft.com/office/powerpoint/2010/main" val="1017759674"/>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199" y="342900"/>
            <a:ext cx="6508377" cy="1143000"/>
          </a:xfrm>
        </p:spPr>
        <p:txBody>
          <a:bodyPr/>
          <a:lstStyle/>
          <a:p>
            <a:r>
              <a:rPr lang="en-US" dirty="0" smtClean="0"/>
              <a:t>Theoretical Framework &amp; Methodology (cont.)</a:t>
            </a:r>
            <a:endParaRPr lang="en-US" dirty="0"/>
          </a:p>
        </p:txBody>
      </p:sp>
      <p:sp>
        <p:nvSpPr>
          <p:cNvPr id="3" name="Content Placeholder 2"/>
          <p:cNvSpPr>
            <a:spLocks noGrp="1"/>
          </p:cNvSpPr>
          <p:nvPr>
            <p:ph idx="1"/>
          </p:nvPr>
        </p:nvSpPr>
        <p:spPr>
          <a:xfrm>
            <a:off x="457199" y="1485900"/>
            <a:ext cx="8571672" cy="4640264"/>
          </a:xfrm>
        </p:spPr>
        <p:txBody>
          <a:bodyPr/>
          <a:lstStyle/>
          <a:p>
            <a:r>
              <a:rPr lang="en-US" dirty="0" smtClean="0"/>
              <a:t>Sample population </a:t>
            </a:r>
          </a:p>
          <a:p>
            <a:pPr lvl="1"/>
            <a:r>
              <a:rPr lang="en-US" dirty="0" smtClean="0"/>
              <a:t>20 hours or more of service-learning while enrolled in “Introduction to Community Counseling”</a:t>
            </a:r>
          </a:p>
          <a:p>
            <a:endParaRPr lang="en-US" dirty="0" smtClean="0"/>
          </a:p>
        </p:txBody>
      </p:sp>
      <p:graphicFrame>
        <p:nvGraphicFramePr>
          <p:cNvPr id="4" name="Table 3"/>
          <p:cNvGraphicFramePr>
            <a:graphicFrameLocks noGrp="1"/>
          </p:cNvGraphicFramePr>
          <p:nvPr>
            <p:extLst>
              <p:ext uri="{D42A27DB-BD31-4B8C-83A1-F6EECF244321}">
                <p14:modId xmlns:p14="http://schemas.microsoft.com/office/powerpoint/2010/main" val="4245752928"/>
              </p:ext>
            </p:extLst>
          </p:nvPr>
        </p:nvGraphicFramePr>
        <p:xfrm>
          <a:off x="630880" y="2587826"/>
          <a:ext cx="7504872" cy="4103204"/>
        </p:xfrm>
        <a:graphic>
          <a:graphicData uri="http://schemas.openxmlformats.org/drawingml/2006/table">
            <a:tbl>
              <a:tblPr firstRow="1" bandRow="1">
                <a:tableStyleId>{5C22544A-7EE6-4342-B048-85BDC9FD1C3A}</a:tableStyleId>
              </a:tblPr>
              <a:tblGrid>
                <a:gridCol w="3752436"/>
                <a:gridCol w="3752436"/>
              </a:tblGrid>
              <a:tr h="719925">
                <a:tc>
                  <a:txBody>
                    <a:bodyPr/>
                    <a:lstStyle/>
                    <a:p>
                      <a:r>
                        <a:rPr lang="en-US" dirty="0" smtClean="0"/>
                        <a:t>Sample Population</a:t>
                      </a:r>
                    </a:p>
                    <a:p>
                      <a:r>
                        <a:rPr lang="en-US" dirty="0" smtClean="0"/>
                        <a:t>N = 76</a:t>
                      </a:r>
                      <a:endParaRPr lang="en-US" dirty="0"/>
                    </a:p>
                  </a:txBody>
                  <a:tcPr/>
                </a:tc>
                <a:tc>
                  <a:txBody>
                    <a:bodyPr/>
                    <a:lstStyle/>
                    <a:p>
                      <a:r>
                        <a:rPr lang="en-US" dirty="0" smtClean="0"/>
                        <a:t>40 service-learners</a:t>
                      </a:r>
                    </a:p>
                    <a:p>
                      <a:r>
                        <a:rPr lang="en-US" dirty="0" smtClean="0"/>
                        <a:t>36</a:t>
                      </a:r>
                      <a:r>
                        <a:rPr lang="en-US" baseline="0" dirty="0" smtClean="0"/>
                        <a:t> literature review-learners</a:t>
                      </a:r>
                      <a:endParaRPr lang="en-US" dirty="0"/>
                    </a:p>
                  </a:txBody>
                  <a:tcPr/>
                </a:tc>
              </a:tr>
              <a:tr h="563539">
                <a:tc>
                  <a:txBody>
                    <a:bodyPr/>
                    <a:lstStyle/>
                    <a:p>
                      <a:r>
                        <a:rPr lang="en-US" dirty="0" smtClean="0"/>
                        <a:t>Gender</a:t>
                      </a:r>
                      <a:endParaRPr lang="en-US" dirty="0"/>
                    </a:p>
                  </a:txBody>
                  <a:tcPr/>
                </a:tc>
                <a:tc>
                  <a:txBody>
                    <a:bodyPr/>
                    <a:lstStyle/>
                    <a:p>
                      <a:r>
                        <a:rPr lang="en-US" dirty="0" smtClean="0"/>
                        <a:t>15 Male</a:t>
                      </a:r>
                    </a:p>
                    <a:p>
                      <a:r>
                        <a:rPr lang="en-US" dirty="0" smtClean="0"/>
                        <a:t>61</a:t>
                      </a:r>
                      <a:r>
                        <a:rPr lang="en-US" baseline="0" dirty="0" smtClean="0"/>
                        <a:t> Female</a:t>
                      </a:r>
                      <a:endParaRPr lang="en-US" dirty="0"/>
                    </a:p>
                  </a:txBody>
                  <a:tcPr/>
                </a:tc>
              </a:tr>
              <a:tr h="635254">
                <a:tc>
                  <a:txBody>
                    <a:bodyPr/>
                    <a:lstStyle/>
                    <a:p>
                      <a:r>
                        <a:rPr lang="en-US" dirty="0" smtClean="0"/>
                        <a:t>Citizenship</a:t>
                      </a:r>
                      <a:endParaRPr lang="en-US" dirty="0"/>
                    </a:p>
                  </a:txBody>
                  <a:tcPr/>
                </a:tc>
                <a:tc>
                  <a:txBody>
                    <a:bodyPr/>
                    <a:lstStyle/>
                    <a:p>
                      <a:r>
                        <a:rPr lang="en-US" dirty="0" smtClean="0"/>
                        <a:t>66 U.S. Citizens</a:t>
                      </a:r>
                    </a:p>
                    <a:p>
                      <a:r>
                        <a:rPr lang="en-US" dirty="0" smtClean="0"/>
                        <a:t>10 International Students</a:t>
                      </a:r>
                      <a:endParaRPr lang="en-US" dirty="0"/>
                    </a:p>
                  </a:txBody>
                  <a:tcPr/>
                </a:tc>
              </a:tr>
              <a:tr h="623227">
                <a:tc>
                  <a:txBody>
                    <a:bodyPr/>
                    <a:lstStyle/>
                    <a:p>
                      <a:r>
                        <a:rPr lang="en-US" dirty="0" smtClean="0"/>
                        <a:t>Age</a:t>
                      </a:r>
                      <a:endParaRPr lang="en-US" dirty="0"/>
                    </a:p>
                  </a:txBody>
                  <a:tcPr/>
                </a:tc>
                <a:tc>
                  <a:txBody>
                    <a:bodyPr/>
                    <a:lstStyle/>
                    <a:p>
                      <a:r>
                        <a:rPr lang="en-US" dirty="0" smtClean="0"/>
                        <a:t>Ages 23-65</a:t>
                      </a:r>
                    </a:p>
                    <a:p>
                      <a:r>
                        <a:rPr lang="en-US" dirty="0" smtClean="0"/>
                        <a:t>Mean age of 42</a:t>
                      </a:r>
                      <a:endParaRPr lang="en-US" dirty="0"/>
                    </a:p>
                  </a:txBody>
                  <a:tcPr/>
                </a:tc>
              </a:tr>
              <a:tr h="1300063">
                <a:tc>
                  <a:txBody>
                    <a:bodyPr/>
                    <a:lstStyle/>
                    <a:p>
                      <a:r>
                        <a:rPr lang="en-US" dirty="0" smtClean="0"/>
                        <a:t>Race/Ethnicity</a:t>
                      </a:r>
                      <a:endParaRPr lang="en-US" dirty="0"/>
                    </a:p>
                  </a:txBody>
                  <a:tcPr/>
                </a:tc>
                <a:tc>
                  <a:txBody>
                    <a:bodyPr/>
                    <a:lstStyle/>
                    <a:p>
                      <a:r>
                        <a:rPr lang="en-US" dirty="0" smtClean="0"/>
                        <a:t>51 European Americans</a:t>
                      </a:r>
                    </a:p>
                    <a:p>
                      <a:r>
                        <a:rPr lang="en-US" dirty="0" smtClean="0"/>
                        <a:t>16 African Americans</a:t>
                      </a:r>
                    </a:p>
                    <a:p>
                      <a:r>
                        <a:rPr lang="en-US" dirty="0" smtClean="0"/>
                        <a:t>7 Asians/Pacific Islanders</a:t>
                      </a:r>
                    </a:p>
                    <a:p>
                      <a:r>
                        <a:rPr lang="en-US" dirty="0" smtClean="0"/>
                        <a:t>1 Hispanic</a:t>
                      </a:r>
                    </a:p>
                    <a:p>
                      <a:r>
                        <a:rPr lang="en-US" dirty="0" smtClean="0"/>
                        <a:t>1 race/ethnicity not given</a:t>
                      </a:r>
                      <a:endParaRPr lang="en-US" dirty="0"/>
                    </a:p>
                  </a:txBody>
                  <a:tcPr/>
                </a:tc>
              </a:tr>
            </a:tbl>
          </a:graphicData>
        </a:graphic>
      </p:graphicFrame>
    </p:spTree>
    <p:extLst>
      <p:ext uri="{BB962C8B-B14F-4D97-AF65-F5344CB8AC3E}">
        <p14:creationId xmlns:p14="http://schemas.microsoft.com/office/powerpoint/2010/main" val="2476664508"/>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199" y="342900"/>
            <a:ext cx="6508377" cy="1143000"/>
          </a:xfrm>
        </p:spPr>
        <p:txBody>
          <a:bodyPr/>
          <a:lstStyle/>
          <a:p>
            <a:r>
              <a:rPr lang="en-US" dirty="0" smtClean="0"/>
              <a:t>Theoretical Framework &amp; Methodology (cont.)</a:t>
            </a:r>
            <a:endParaRPr lang="en-US" dirty="0"/>
          </a:p>
        </p:txBody>
      </p:sp>
      <p:sp>
        <p:nvSpPr>
          <p:cNvPr id="3" name="Content Placeholder 2"/>
          <p:cNvSpPr>
            <a:spLocks noGrp="1"/>
          </p:cNvSpPr>
          <p:nvPr>
            <p:ph idx="1"/>
          </p:nvPr>
        </p:nvSpPr>
        <p:spPr>
          <a:xfrm>
            <a:off x="457199" y="1646897"/>
            <a:ext cx="8571672" cy="4940691"/>
          </a:xfrm>
        </p:spPr>
        <p:txBody>
          <a:bodyPr/>
          <a:lstStyle/>
          <a:p>
            <a:r>
              <a:rPr lang="en-US" dirty="0" smtClean="0"/>
              <a:t>Community partner sites</a:t>
            </a:r>
          </a:p>
          <a:p>
            <a:r>
              <a:rPr lang="en-US" dirty="0" smtClean="0"/>
              <a:t>Sources </a:t>
            </a:r>
            <a:r>
              <a:rPr lang="en-US" dirty="0" smtClean="0"/>
              <a:t>of data included: </a:t>
            </a:r>
          </a:p>
          <a:p>
            <a:pPr lvl="1"/>
            <a:r>
              <a:rPr lang="en-US" dirty="0" smtClean="0"/>
              <a:t>weekly online reflection essays: </a:t>
            </a:r>
          </a:p>
          <a:p>
            <a:pPr lvl="2"/>
            <a:r>
              <a:rPr lang="en-US" dirty="0" smtClean="0"/>
              <a:t>1)what really got me thinking</a:t>
            </a:r>
          </a:p>
          <a:p>
            <a:pPr lvl="2"/>
            <a:r>
              <a:rPr lang="en-US" dirty="0" smtClean="0"/>
              <a:t>2) how did it affect me?</a:t>
            </a:r>
          </a:p>
          <a:p>
            <a:pPr lvl="2"/>
            <a:r>
              <a:rPr lang="en-US" dirty="0" smtClean="0"/>
              <a:t>3) how does it relate to what I’m learning in class?</a:t>
            </a:r>
          </a:p>
          <a:p>
            <a:pPr lvl="2"/>
            <a:r>
              <a:rPr lang="en-US" dirty="0" smtClean="0"/>
              <a:t>4) how might it affect what I do in the future?</a:t>
            </a:r>
          </a:p>
          <a:p>
            <a:pPr lvl="1"/>
            <a:r>
              <a:rPr lang="en-US" dirty="0" smtClean="0"/>
              <a:t>final reflection essay: </a:t>
            </a:r>
          </a:p>
          <a:p>
            <a:pPr lvl="2"/>
            <a:r>
              <a:rPr lang="en-US" dirty="0" smtClean="0"/>
              <a:t>1) what is the most important thing I learned this semester?</a:t>
            </a:r>
          </a:p>
          <a:p>
            <a:pPr lvl="2"/>
            <a:r>
              <a:rPr lang="en-US" dirty="0" smtClean="0"/>
              <a:t>2) why is it important?</a:t>
            </a:r>
          </a:p>
          <a:p>
            <a:pPr lvl="2"/>
            <a:r>
              <a:rPr lang="en-US" dirty="0" smtClean="0"/>
              <a:t>3) how will it impact my work as a counselor?</a:t>
            </a:r>
          </a:p>
          <a:p>
            <a:pPr lvl="1"/>
            <a:r>
              <a:rPr lang="en-US" dirty="0" smtClean="0"/>
              <a:t>final paper:</a:t>
            </a:r>
          </a:p>
          <a:p>
            <a:pPr lvl="2"/>
            <a:r>
              <a:rPr lang="en-US" dirty="0"/>
              <a:t>a</a:t>
            </a:r>
            <a:r>
              <a:rPr lang="en-US" dirty="0" smtClean="0"/>
              <a:t>ddress the role of counseling in promoting a just society.</a:t>
            </a:r>
          </a:p>
          <a:p>
            <a:endParaRPr lang="en-US" dirty="0"/>
          </a:p>
        </p:txBody>
      </p:sp>
    </p:spTree>
    <p:extLst>
      <p:ext uri="{BB962C8B-B14F-4D97-AF65-F5344CB8AC3E}">
        <p14:creationId xmlns:p14="http://schemas.microsoft.com/office/powerpoint/2010/main" val="1989164283"/>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Findings</a:t>
            </a:r>
            <a:endParaRPr lang="en-US" dirty="0"/>
          </a:p>
        </p:txBody>
      </p:sp>
      <p:graphicFrame>
        <p:nvGraphicFramePr>
          <p:cNvPr id="4" name="Object 3"/>
          <p:cNvGraphicFramePr>
            <a:graphicFrameLocks noChangeAspect="1"/>
          </p:cNvGraphicFramePr>
          <p:nvPr>
            <p:extLst>
              <p:ext uri="{D42A27DB-BD31-4B8C-83A1-F6EECF244321}">
                <p14:modId xmlns:p14="http://schemas.microsoft.com/office/powerpoint/2010/main" val="1222179823"/>
              </p:ext>
            </p:extLst>
          </p:nvPr>
        </p:nvGraphicFramePr>
        <p:xfrm>
          <a:off x="336175" y="2177253"/>
          <a:ext cx="8162867" cy="4284723"/>
        </p:xfrm>
        <a:graphic>
          <a:graphicData uri="http://schemas.openxmlformats.org/presentationml/2006/ole">
            <mc:AlternateContent xmlns:mc="http://schemas.openxmlformats.org/markup-compatibility/2006">
              <mc:Choice xmlns:v="urn:schemas-microsoft-com:vml" Requires="v">
                <p:oleObj spid="_x0000_s1032" name="Document" r:id="rId3" imgW="6629400" imgH="3479800" progId="Word.Document.12">
                  <p:embed/>
                </p:oleObj>
              </mc:Choice>
              <mc:Fallback>
                <p:oleObj name="Document" r:id="rId3" imgW="6629400" imgH="3479800" progId="Word.Document.12">
                  <p:embed/>
                  <p:pic>
                    <p:nvPicPr>
                      <p:cNvPr id="0" name=""/>
                      <p:cNvPicPr/>
                      <p:nvPr/>
                    </p:nvPicPr>
                    <p:blipFill>
                      <a:blip r:embed="rId4"/>
                      <a:stretch>
                        <a:fillRect/>
                      </a:stretch>
                    </p:blipFill>
                    <p:spPr>
                      <a:xfrm>
                        <a:off x="336175" y="2177253"/>
                        <a:ext cx="8162867" cy="4284723"/>
                      </a:xfrm>
                      <a:prstGeom prst="rect">
                        <a:avLst/>
                      </a:prstGeom>
                    </p:spPr>
                  </p:pic>
                </p:oleObj>
              </mc:Fallback>
            </mc:AlternateContent>
          </a:graphicData>
        </a:graphic>
      </p:graphicFrame>
    </p:spTree>
    <p:extLst>
      <p:ext uri="{BB962C8B-B14F-4D97-AF65-F5344CB8AC3E}">
        <p14:creationId xmlns:p14="http://schemas.microsoft.com/office/powerpoint/2010/main" val="3897012913"/>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199" y="230519"/>
            <a:ext cx="6508377" cy="1143000"/>
          </a:xfrm>
        </p:spPr>
        <p:txBody>
          <a:bodyPr/>
          <a:lstStyle/>
          <a:p>
            <a:r>
              <a:rPr lang="en-US" dirty="0" smtClean="0"/>
              <a:t>Findings</a:t>
            </a:r>
            <a:endParaRPr lang="en-US" dirty="0"/>
          </a:p>
        </p:txBody>
      </p:sp>
      <p:sp>
        <p:nvSpPr>
          <p:cNvPr id="3" name="Content Placeholder 2"/>
          <p:cNvSpPr>
            <a:spLocks noGrp="1"/>
          </p:cNvSpPr>
          <p:nvPr>
            <p:ph idx="1"/>
          </p:nvPr>
        </p:nvSpPr>
        <p:spPr>
          <a:xfrm>
            <a:off x="457199" y="1535244"/>
            <a:ext cx="8097203" cy="5122128"/>
          </a:xfrm>
        </p:spPr>
        <p:txBody>
          <a:bodyPr>
            <a:normAutofit fontScale="92500" lnSpcReduction="20000"/>
          </a:bodyPr>
          <a:lstStyle/>
          <a:p>
            <a:r>
              <a:rPr lang="en-US" dirty="0" smtClean="0"/>
              <a:t>Connecting </a:t>
            </a:r>
          </a:p>
          <a:p>
            <a:pPr lvl="1"/>
            <a:r>
              <a:rPr lang="en-US" dirty="0" smtClean="0"/>
              <a:t>Moving from abstract to personal engagement with course concepts facilitated by topics and stories that connect with student’s own narrative.</a:t>
            </a:r>
          </a:p>
          <a:p>
            <a:r>
              <a:rPr lang="en-US" dirty="0" smtClean="0"/>
              <a:t>Being overwhelmed</a:t>
            </a:r>
          </a:p>
          <a:p>
            <a:pPr lvl="1"/>
            <a:r>
              <a:rPr lang="en-US" dirty="0" smtClean="0"/>
              <a:t>Building a belief that an ecological approach is untenable, leading to discouragement and anxiety. Reinforced by perceptions of complexity, resources, entrenched problems, work outside the therapy hour, and stories of the messiness of real-world partners.</a:t>
            </a:r>
          </a:p>
          <a:p>
            <a:r>
              <a:rPr lang="en-US" dirty="0" smtClean="0"/>
              <a:t>Adjusting their expectations</a:t>
            </a:r>
          </a:p>
          <a:p>
            <a:pPr lvl="1"/>
            <a:r>
              <a:rPr lang="en-US" dirty="0" smtClean="0"/>
              <a:t>Adapting one’s categories and standards for ecological counseling through noticing small ways to implement it, creating more modest goals, and seeing self as part of web of care. Facilitated by having a conceptual framework and increased self-efficacy through experiences and modeling.</a:t>
            </a:r>
          </a:p>
          <a:p>
            <a:r>
              <a:rPr lang="en-US" dirty="0" smtClean="0"/>
              <a:t>Reconstructing counselor identity</a:t>
            </a:r>
          </a:p>
          <a:p>
            <a:pPr lvl="1"/>
            <a:r>
              <a:rPr lang="en-US" dirty="0" smtClean="0"/>
              <a:t>Constructing a new definition of professional counseling that includes elements of the ecological approach.</a:t>
            </a:r>
          </a:p>
          <a:p>
            <a:endParaRPr lang="en-US" dirty="0"/>
          </a:p>
        </p:txBody>
      </p:sp>
    </p:spTree>
    <p:extLst>
      <p:ext uri="{BB962C8B-B14F-4D97-AF65-F5344CB8AC3E}">
        <p14:creationId xmlns:p14="http://schemas.microsoft.com/office/powerpoint/2010/main" val="2125723595"/>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Plaza">
  <a:themeElements>
    <a:clrScheme name="Plaza">
      <a:dk1>
        <a:sysClr val="windowText" lastClr="000000"/>
      </a:dk1>
      <a:lt1>
        <a:sysClr val="window" lastClr="FFFFFF"/>
      </a:lt1>
      <a:dk2>
        <a:srgbClr val="333333"/>
      </a:dk2>
      <a:lt2>
        <a:srgbClr val="CCCCCC"/>
      </a:lt2>
      <a:accent1>
        <a:srgbClr val="990000"/>
      </a:accent1>
      <a:accent2>
        <a:srgbClr val="580101"/>
      </a:accent2>
      <a:accent3>
        <a:srgbClr val="E94A00"/>
      </a:accent3>
      <a:accent4>
        <a:srgbClr val="EB8F00"/>
      </a:accent4>
      <a:accent5>
        <a:srgbClr val="A4A4A4"/>
      </a:accent5>
      <a:accent6>
        <a:srgbClr val="666666"/>
      </a:accent6>
      <a:hlink>
        <a:srgbClr val="D01010"/>
      </a:hlink>
      <a:folHlink>
        <a:srgbClr val="E6682E"/>
      </a:folHlink>
    </a:clrScheme>
    <a:fontScheme name="Plaza">
      <a:majorFont>
        <a:latin typeface="Century Gothic"/>
        <a:ea typeface=""/>
        <a:cs typeface=""/>
        <a:font script="Jpan" typeface="メイリオ"/>
        <a:font script="Hans" typeface="宋体"/>
        <a:font script="Hant" typeface="新細明體"/>
      </a:majorFont>
      <a:minorFont>
        <a:latin typeface="Century Gothic"/>
        <a:ea typeface=""/>
        <a:cs typeface=""/>
        <a:font script="Jpan" typeface="メイリオ"/>
        <a:font script="Hans" typeface="宋体"/>
        <a:font script="Hant" typeface="新細明體"/>
      </a:minorFont>
    </a:fontScheme>
    <a:fmtScheme name="Plaza">
      <a:fillStyleLst>
        <a:solidFill>
          <a:schemeClr val="phClr"/>
        </a:solidFill>
        <a:gradFill rotWithShape="1">
          <a:gsLst>
            <a:gs pos="0">
              <a:schemeClr val="phClr">
                <a:tint val="100000"/>
                <a:shade val="60000"/>
                <a:satMod val="135000"/>
              </a:schemeClr>
            </a:gs>
            <a:gs pos="100000">
              <a:schemeClr val="phClr">
                <a:tint val="100000"/>
                <a:shade val="100000"/>
                <a:satMod val="135000"/>
              </a:schemeClr>
            </a:gs>
          </a:gsLst>
          <a:lin ang="16200000" scaled="1"/>
        </a:gradFill>
        <a:gradFill rotWithShape="1">
          <a:gsLst>
            <a:gs pos="0">
              <a:schemeClr val="phClr">
                <a:shade val="70000"/>
                <a:satMod val="120000"/>
              </a:schemeClr>
            </a:gs>
            <a:gs pos="35000">
              <a:schemeClr val="phClr">
                <a:shade val="100000"/>
                <a:satMod val="150000"/>
              </a:schemeClr>
            </a:gs>
            <a:gs pos="70000">
              <a:schemeClr val="phClr">
                <a:tint val="100000"/>
                <a:shade val="100000"/>
                <a:satMod val="200000"/>
                <a:greenMod val="100000"/>
              </a:schemeClr>
            </a:gs>
            <a:gs pos="100000">
              <a:schemeClr val="phClr">
                <a:tint val="100000"/>
                <a:shade val="100000"/>
                <a:satMod val="250000"/>
                <a:greenMod val="100000"/>
              </a:schemeClr>
            </a:gs>
          </a:gsLst>
          <a:lin ang="162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a:effectStyle>
        <a:effectStyle>
          <a:effectLst>
            <a:innerShdw blurRad="50800" dist="25400" dir="13500000">
              <a:srgbClr val="FFFFFF">
                <a:alpha val="75000"/>
              </a:srgbClr>
            </a:innerShdw>
            <a:outerShdw blurRad="88900" dist="38100" dir="6600000" sx="101000" sy="101000" rotWithShape="0">
              <a:srgbClr val="000000">
                <a:alpha val="50000"/>
              </a:srgbClr>
            </a:outerShdw>
          </a:effectLst>
          <a:scene3d>
            <a:camera prst="perspectiveFront" fov="3000000"/>
            <a:lightRig rig="morning" dir="tl">
              <a:rot lat="0" lon="0" rev="1800000"/>
            </a:lightRig>
          </a:scene3d>
          <a:sp3d contourW="38100" prstMaterial="softEdge">
            <a:bevelT w="25400" h="38100"/>
            <a:contourClr>
              <a:schemeClr val="phClr">
                <a:tint val="60000"/>
              </a:schemeClr>
            </a:contourClr>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Plaza.thmx</Template>
  <TotalTime>73</TotalTime>
  <Words>1201</Words>
  <Application>Microsoft Macintosh PowerPoint</Application>
  <PresentationFormat>On-screen Show (4:3)</PresentationFormat>
  <Paragraphs>90</Paragraphs>
  <Slides>16</Slides>
  <Notes>0</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16</vt:i4>
      </vt:variant>
    </vt:vector>
  </HeadingPairs>
  <TitlesOfParts>
    <vt:vector size="18" baseType="lpstr">
      <vt:lpstr>Plaza</vt:lpstr>
      <vt:lpstr>Document</vt:lpstr>
      <vt:lpstr>A Grounded Theory Investigation into the Process and Effects of Service-Learning in Counselor Education</vt:lpstr>
      <vt:lpstr>Context</vt:lpstr>
      <vt:lpstr>2009 CACREP Standards</vt:lpstr>
      <vt:lpstr>Research Questions</vt:lpstr>
      <vt:lpstr>Theoretical Framework &amp; Methodology</vt:lpstr>
      <vt:lpstr>Theoretical Framework &amp; Methodology (cont.)</vt:lpstr>
      <vt:lpstr>Theoretical Framework &amp; Methodology (cont.)</vt:lpstr>
      <vt:lpstr>Findings</vt:lpstr>
      <vt:lpstr>Findings</vt:lpstr>
      <vt:lpstr>Connecting</vt:lpstr>
      <vt:lpstr>Being Overwhelmed</vt:lpstr>
      <vt:lpstr>Adjusting Expectations</vt:lpstr>
      <vt:lpstr>Reconstructing Counselor Identity</vt:lpstr>
      <vt:lpstr>Engaging the Process</vt:lpstr>
      <vt:lpstr>Implications</vt:lpstr>
      <vt:lpstr>Lessons Learned</vt:lpstr>
    </vt:vector>
  </TitlesOfParts>
  <Company>Loyola University Maryland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Grounded Theory Investigation into the Process and Effects of Service-Learning in Counselor Education</dc:title>
  <dc:creator>Jill Snodgrass</dc:creator>
  <cp:lastModifiedBy>Jill Snodgrass</cp:lastModifiedBy>
  <cp:revision>11</cp:revision>
  <cp:lastPrinted>2012-09-25T11:43:41Z</cp:lastPrinted>
  <dcterms:created xsi:type="dcterms:W3CDTF">2012-09-19T21:46:52Z</dcterms:created>
  <dcterms:modified xsi:type="dcterms:W3CDTF">2012-09-25T11:43:56Z</dcterms:modified>
</cp:coreProperties>
</file>

<file path=docProps/thumbnail.jpeg>
</file>